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880-096C-458A-8980-97432CCBD149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latin typeface="Gadugi" panose="020B0502040204020203" pitchFamily="34" charset="0"/>
              </a:rPr>
              <a:t>Escape</a:t>
            </a:r>
            <a:endParaRPr lang="en-US" sz="9600" dirty="0">
              <a:latin typeface="Gadugi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524000" y="35598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>
                <a:latin typeface="+mj-lt"/>
              </a:rPr>
              <a:t>You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only</a:t>
            </a:r>
            <a:r>
              <a:rPr lang="nl-NL" dirty="0" smtClean="0">
                <a:latin typeface="+mj-lt"/>
              </a:rPr>
              <a:t> get </a:t>
            </a:r>
            <a:r>
              <a:rPr lang="nl-NL" dirty="0" err="1" smtClean="0">
                <a:latin typeface="+mj-lt"/>
              </a:rPr>
              <a:t>one</a:t>
            </a:r>
            <a:r>
              <a:rPr lang="nl-NL" dirty="0" smtClean="0">
                <a:latin typeface="+mj-lt"/>
              </a:rPr>
              <a:t> chance </a:t>
            </a:r>
            <a:r>
              <a:rPr lang="nl-NL" dirty="0" err="1" smtClean="0">
                <a:latin typeface="+mj-lt"/>
              </a:rPr>
              <a:t>to</a:t>
            </a:r>
            <a:r>
              <a:rPr lang="nl-NL" dirty="0" smtClean="0">
                <a:latin typeface="+mj-lt"/>
              </a:rPr>
              <a:t> live, </a:t>
            </a:r>
            <a:r>
              <a:rPr lang="nl-NL" dirty="0" err="1" smtClean="0">
                <a:latin typeface="+mj-lt"/>
              </a:rPr>
              <a:t>don’t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spend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it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locked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away</a:t>
            </a:r>
            <a:endParaRPr lang="en-US" dirty="0">
              <a:latin typeface="+mj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00616" y="6554196"/>
            <a:ext cx="439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smtClean="0">
                <a:latin typeface="+mj-lt"/>
              </a:rPr>
              <a:t>Arnoud Jonkers, </a:t>
            </a:r>
            <a:r>
              <a:rPr lang="nl-NL" sz="1100" dirty="0" err="1" smtClean="0">
                <a:latin typeface="+mj-lt"/>
              </a:rPr>
              <a:t>Jordi</a:t>
            </a:r>
            <a:r>
              <a:rPr lang="nl-NL" sz="1100" dirty="0" smtClean="0">
                <a:latin typeface="+mj-lt"/>
              </a:rPr>
              <a:t> Hessels, Mike Koch, Tim de Boer &amp; Xander de Ronde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24" y="365125"/>
            <a:ext cx="10515600" cy="1325563"/>
          </a:xfrm>
        </p:spPr>
        <p:txBody>
          <a:bodyPr/>
          <a:lstStyle/>
          <a:p>
            <a:r>
              <a:rPr lang="nl-NL" dirty="0" err="1" smtClean="0">
                <a:latin typeface="Gadugi" panose="020B0502040204020203" pitchFamily="34" charset="0"/>
              </a:rPr>
              <a:t>Table</a:t>
            </a:r>
            <a:r>
              <a:rPr lang="nl-NL" dirty="0" smtClean="0">
                <a:latin typeface="Gadugi" panose="020B0502040204020203" pitchFamily="34" charset="0"/>
              </a:rPr>
              <a:t> of Contents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93" y="1825625"/>
            <a:ext cx="3758967" cy="2159146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Procedural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Generation</a:t>
            </a:r>
            <a:endParaRPr lang="nl-NL" dirty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Guards</a:t>
            </a:r>
            <a:endParaRPr lang="nl-NL" dirty="0">
              <a:latin typeface="+mj-lt"/>
            </a:endParaRPr>
          </a:p>
          <a:p>
            <a:r>
              <a:rPr lang="nl-NL" dirty="0" smtClean="0">
                <a:latin typeface="+mj-lt"/>
              </a:rPr>
              <a:t>Second Screen</a:t>
            </a:r>
            <a:endParaRPr lang="nl-NL" dirty="0">
              <a:latin typeface="+mj-lt"/>
            </a:endParaRPr>
          </a:p>
          <a:p>
            <a:r>
              <a:rPr lang="nl-NL" dirty="0" smtClean="0">
                <a:latin typeface="+mj-lt"/>
              </a:rPr>
              <a:t>Play the Game!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40" y="2752282"/>
            <a:ext cx="44580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Gadugi" panose="020B0502040204020203" pitchFamily="34" charset="0"/>
              </a:rPr>
              <a:t>Procedural</a:t>
            </a:r>
            <a:r>
              <a:rPr lang="nl-NL" dirty="0" smtClean="0">
                <a:latin typeface="Gadugi" panose="020B0502040204020203" pitchFamily="34" charset="0"/>
              </a:rPr>
              <a:t> </a:t>
            </a:r>
            <a:r>
              <a:rPr lang="nl-NL" dirty="0" err="1" smtClean="0">
                <a:latin typeface="Gadugi" panose="020B0502040204020203" pitchFamily="34" charset="0"/>
              </a:rPr>
              <a:t>Generation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b="1" dirty="0" err="1" smtClean="0">
                <a:latin typeface="+mj-lt"/>
              </a:rPr>
              <a:t>Procedural</a:t>
            </a:r>
            <a:r>
              <a:rPr lang="nl-NL" sz="1600" b="1" dirty="0" smtClean="0">
                <a:latin typeface="+mj-lt"/>
              </a:rPr>
              <a:t> </a:t>
            </a:r>
            <a:r>
              <a:rPr lang="nl-NL" sz="1600" b="1" dirty="0" err="1" smtClean="0">
                <a:latin typeface="+mj-lt"/>
              </a:rPr>
              <a:t>Generation</a:t>
            </a:r>
            <a:r>
              <a:rPr lang="nl-NL" sz="1600" b="1" dirty="0" smtClean="0">
                <a:latin typeface="+mj-lt"/>
              </a:rPr>
              <a:t>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5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Gadugi" panose="020B0502040204020203" pitchFamily="34" charset="0"/>
              </a:rPr>
              <a:t>Guards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b="1" dirty="0" err="1" smtClean="0"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4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Gadugi" panose="020B0502040204020203" pitchFamily="34" charset="0"/>
              </a:rPr>
              <a:t>Second Screen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</a:t>
            </a:r>
            <a:r>
              <a:rPr lang="nl-NL" sz="1600" b="1" dirty="0" smtClean="0">
                <a:latin typeface="+mj-lt"/>
              </a:rPr>
              <a:t>Second Screen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Play the Game!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latin typeface="Gadugi" panose="020B0502040204020203" pitchFamily="34" charset="0"/>
              </a:rPr>
              <a:t>Play the Game!</a:t>
            </a:r>
            <a:endParaRPr lang="en-US" sz="9600" dirty="0">
              <a:latin typeface="Gadugi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Second Screen 		</a:t>
            </a:r>
            <a:r>
              <a:rPr lang="nl-NL" sz="1600" b="1" dirty="0" smtClean="0">
                <a:latin typeface="+mj-lt"/>
              </a:rPr>
              <a:t>Play the Game!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037371" y="2337643"/>
            <a:ext cx="1684638" cy="4938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pitchFamily="34" charset="0"/>
              </a:rPr>
              <a:t>?</a:t>
            </a:r>
            <a:endParaRPr lang="en-US" sz="48000" dirty="0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405562" y="2550252"/>
            <a:ext cx="5631809" cy="1286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err="1" smtClean="0">
                <a:latin typeface="Gadugi" panose="020B0502040204020203" pitchFamily="34" charset="0"/>
              </a:rPr>
              <a:t>Questions</a:t>
            </a:r>
            <a:endParaRPr lang="en-US" sz="9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Office Theme</vt:lpstr>
      <vt:lpstr>PowerPoint Presentation</vt:lpstr>
      <vt:lpstr>Table of Contents</vt:lpstr>
      <vt:lpstr>Procedural Generation</vt:lpstr>
      <vt:lpstr>Guards</vt:lpstr>
      <vt:lpstr>Second Screen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Koch</dc:creator>
  <cp:lastModifiedBy>Mike Koch</cp:lastModifiedBy>
  <cp:revision>5</cp:revision>
  <dcterms:created xsi:type="dcterms:W3CDTF">2015-01-21T15:27:20Z</dcterms:created>
  <dcterms:modified xsi:type="dcterms:W3CDTF">2015-01-21T15:51:02Z</dcterms:modified>
</cp:coreProperties>
</file>