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9880-096C-458A-8980-97432CCBD149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5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9880-096C-458A-8980-97432CCBD149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8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9880-096C-458A-8980-97432CCBD149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3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9880-096C-458A-8980-97432CCBD149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9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9880-096C-458A-8980-97432CCBD149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6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9880-096C-458A-8980-97432CCBD149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2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9880-096C-458A-8980-97432CCBD149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0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9880-096C-458A-8980-97432CCBD149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6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9880-096C-458A-8980-97432CCBD149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8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9880-096C-458A-8980-97432CCBD149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9880-096C-458A-8980-97432CCBD149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A9880-096C-458A-8980-97432CCBD149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8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1524000" y="108016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9600" dirty="0" smtClean="0">
                <a:latin typeface="Gadugi" panose="020B0502040204020203" pitchFamily="34" charset="0"/>
              </a:rPr>
              <a:t>Escape</a:t>
            </a:r>
            <a:endParaRPr lang="en-US" sz="9600" dirty="0">
              <a:latin typeface="Gadugi" panose="020B0502040204020203" pitchFamily="34" charset="0"/>
            </a:endParaRPr>
          </a:p>
        </p:txBody>
      </p:sp>
      <p:sp>
        <p:nvSpPr>
          <p:cNvPr id="6" name="Subtitle 2"/>
          <p:cNvSpPr>
            <a:spLocks noGrp="1"/>
          </p:cNvSpPr>
          <p:nvPr/>
        </p:nvSpPr>
        <p:spPr>
          <a:xfrm>
            <a:off x="1524000" y="35598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 smtClean="0">
                <a:latin typeface="+mj-lt"/>
              </a:rPr>
              <a:t>You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only</a:t>
            </a:r>
            <a:r>
              <a:rPr lang="nl-NL" dirty="0" smtClean="0">
                <a:latin typeface="+mj-lt"/>
              </a:rPr>
              <a:t> get </a:t>
            </a:r>
            <a:r>
              <a:rPr lang="nl-NL" dirty="0" err="1" smtClean="0">
                <a:latin typeface="+mj-lt"/>
              </a:rPr>
              <a:t>one</a:t>
            </a:r>
            <a:r>
              <a:rPr lang="nl-NL" dirty="0" smtClean="0">
                <a:latin typeface="+mj-lt"/>
              </a:rPr>
              <a:t> chance </a:t>
            </a:r>
            <a:r>
              <a:rPr lang="nl-NL" dirty="0" err="1" smtClean="0">
                <a:latin typeface="+mj-lt"/>
              </a:rPr>
              <a:t>to</a:t>
            </a:r>
            <a:r>
              <a:rPr lang="nl-NL" dirty="0" smtClean="0">
                <a:latin typeface="+mj-lt"/>
              </a:rPr>
              <a:t> live, </a:t>
            </a:r>
            <a:r>
              <a:rPr lang="nl-NL" dirty="0" err="1" smtClean="0">
                <a:latin typeface="+mj-lt"/>
              </a:rPr>
              <a:t>don’t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spend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it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locked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away</a:t>
            </a:r>
            <a:endParaRPr lang="en-US" dirty="0">
              <a:latin typeface="+mj-lt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3900616" y="6554196"/>
            <a:ext cx="4390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100" dirty="0" smtClean="0">
                <a:latin typeface="+mj-lt"/>
              </a:rPr>
              <a:t>Arnoud Jonkers, </a:t>
            </a:r>
            <a:r>
              <a:rPr lang="nl-NL" sz="1100" dirty="0" err="1" smtClean="0">
                <a:latin typeface="+mj-lt"/>
              </a:rPr>
              <a:t>Jordi</a:t>
            </a:r>
            <a:r>
              <a:rPr lang="nl-NL" sz="1100" dirty="0" smtClean="0">
                <a:latin typeface="+mj-lt"/>
              </a:rPr>
              <a:t> Hessels, Mike Koch, Tim de Boer &amp; Xander de Ronde</a:t>
            </a:r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24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424" y="365125"/>
            <a:ext cx="10515600" cy="1325563"/>
          </a:xfrm>
        </p:spPr>
        <p:txBody>
          <a:bodyPr/>
          <a:lstStyle/>
          <a:p>
            <a:r>
              <a:rPr lang="nl-NL" dirty="0" err="1" smtClean="0">
                <a:latin typeface="Gadugi" panose="020B0502040204020203" pitchFamily="34" charset="0"/>
              </a:rPr>
              <a:t>Table</a:t>
            </a:r>
            <a:r>
              <a:rPr lang="nl-NL" dirty="0" smtClean="0">
                <a:latin typeface="Gadugi" panose="020B0502040204020203" pitchFamily="34" charset="0"/>
              </a:rPr>
              <a:t> of Contents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593" y="1825625"/>
            <a:ext cx="3758967" cy="2159146"/>
          </a:xfrm>
        </p:spPr>
        <p:txBody>
          <a:bodyPr>
            <a:normAutofit/>
          </a:bodyPr>
          <a:lstStyle/>
          <a:p>
            <a:r>
              <a:rPr lang="nl-NL" dirty="0" err="1" smtClean="0">
                <a:latin typeface="+mj-lt"/>
              </a:rPr>
              <a:t>Procedural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Generation</a:t>
            </a:r>
            <a:endParaRPr lang="nl-NL" dirty="0">
              <a:latin typeface="+mj-lt"/>
            </a:endParaRPr>
          </a:p>
          <a:p>
            <a:r>
              <a:rPr lang="nl-NL" dirty="0" err="1" smtClean="0">
                <a:latin typeface="+mj-lt"/>
              </a:rPr>
              <a:t>Guards</a:t>
            </a:r>
            <a:endParaRPr lang="nl-NL" dirty="0">
              <a:latin typeface="+mj-lt"/>
            </a:endParaRPr>
          </a:p>
          <a:p>
            <a:r>
              <a:rPr lang="nl-NL" dirty="0" smtClean="0">
                <a:latin typeface="+mj-lt"/>
              </a:rPr>
              <a:t>Second Screen</a:t>
            </a:r>
            <a:endParaRPr lang="nl-NL" dirty="0">
              <a:latin typeface="+mj-lt"/>
            </a:endParaRPr>
          </a:p>
          <a:p>
            <a:r>
              <a:rPr lang="nl-NL" dirty="0" smtClean="0">
                <a:latin typeface="+mj-lt"/>
              </a:rPr>
              <a:t>Play the Game!</a:t>
            </a: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140" y="2752282"/>
            <a:ext cx="4458086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 smtClean="0">
                <a:latin typeface="Gadugi" panose="020B0502040204020203" pitchFamily="34" charset="0"/>
              </a:rPr>
              <a:t>Procedural</a:t>
            </a:r>
            <a:r>
              <a:rPr lang="nl-NL" dirty="0" smtClean="0">
                <a:latin typeface="Gadugi" panose="020B0502040204020203" pitchFamily="34" charset="0"/>
              </a:rPr>
              <a:t> </a:t>
            </a:r>
            <a:r>
              <a:rPr lang="nl-NL" dirty="0" err="1" smtClean="0">
                <a:latin typeface="Gadugi" panose="020B0502040204020203" pitchFamily="34" charset="0"/>
              </a:rPr>
              <a:t>Generation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8593" y="6196294"/>
            <a:ext cx="10671495" cy="21591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1600" b="1" dirty="0" err="1" smtClean="0">
                <a:latin typeface="+mj-lt"/>
              </a:rPr>
              <a:t>Procedural</a:t>
            </a:r>
            <a:r>
              <a:rPr lang="nl-NL" sz="1600" b="1" dirty="0" smtClean="0">
                <a:latin typeface="+mj-lt"/>
              </a:rPr>
              <a:t> </a:t>
            </a:r>
            <a:r>
              <a:rPr lang="nl-NL" sz="1600" b="1" dirty="0" err="1" smtClean="0">
                <a:latin typeface="+mj-lt"/>
              </a:rPr>
              <a:t>Generation</a:t>
            </a:r>
            <a:r>
              <a:rPr lang="nl-NL" sz="1600" b="1" dirty="0" smtClean="0">
                <a:latin typeface="+mj-lt"/>
              </a:rPr>
              <a:t> </a:t>
            </a:r>
            <a:r>
              <a:rPr lang="nl-NL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	</a:t>
            </a:r>
            <a:r>
              <a:rPr lang="nl-NL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Guards</a:t>
            </a:r>
            <a:r>
              <a:rPr lang="nl-NL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		Second Screen 		Play the Game!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350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 smtClean="0">
                <a:latin typeface="Gadugi" panose="020B0502040204020203" pitchFamily="34" charset="0"/>
              </a:rPr>
              <a:t>Guards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8593" y="6196294"/>
            <a:ext cx="10671495" cy="21591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Procedural</a:t>
            </a:r>
            <a:r>
              <a:rPr lang="nl-NL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nl-NL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Generation</a:t>
            </a:r>
            <a:r>
              <a:rPr lang="nl-NL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	</a:t>
            </a:r>
            <a:r>
              <a:rPr lang="nl-NL" sz="1600" b="1" dirty="0" err="1" smtClean="0">
                <a:latin typeface="+mj-lt"/>
              </a:rPr>
              <a:t>Guards</a:t>
            </a:r>
            <a:r>
              <a:rPr lang="nl-NL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		Second Screen 		Play the Game!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94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>
                <a:latin typeface="Gadugi" panose="020B0502040204020203" pitchFamily="34" charset="0"/>
              </a:rPr>
              <a:t>Second Screen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8593" y="6196294"/>
            <a:ext cx="10671495" cy="21591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Procedural</a:t>
            </a:r>
            <a:r>
              <a:rPr lang="nl-NL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nl-NL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Generation</a:t>
            </a:r>
            <a:r>
              <a:rPr lang="nl-NL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	</a:t>
            </a:r>
            <a:r>
              <a:rPr lang="nl-NL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Guards</a:t>
            </a:r>
            <a:r>
              <a:rPr lang="nl-NL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		</a:t>
            </a:r>
            <a:r>
              <a:rPr lang="nl-NL" sz="1600" b="1" dirty="0" smtClean="0">
                <a:latin typeface="+mj-lt"/>
              </a:rPr>
              <a:t>Second Screen </a:t>
            </a:r>
            <a:r>
              <a:rPr lang="nl-NL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		Play the Game!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1474998"/>
            <a:ext cx="25717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524000" y="108016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9600" dirty="0" smtClean="0">
                <a:latin typeface="Gadugi" panose="020B0502040204020203" pitchFamily="34" charset="0"/>
              </a:rPr>
              <a:t>Play the Game!</a:t>
            </a:r>
            <a:endParaRPr lang="en-US" sz="9600" dirty="0">
              <a:latin typeface="Gadugi" panose="020B0502040204020203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8593" y="6196294"/>
            <a:ext cx="10671495" cy="21591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Procedural</a:t>
            </a:r>
            <a:r>
              <a:rPr lang="nl-NL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nl-NL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Generation</a:t>
            </a:r>
            <a:r>
              <a:rPr lang="nl-NL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	</a:t>
            </a:r>
            <a:r>
              <a:rPr lang="nl-NL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Guards</a:t>
            </a:r>
            <a:r>
              <a:rPr lang="nl-NL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		Second Screen 		</a:t>
            </a:r>
            <a:r>
              <a:rPr lang="nl-NL" sz="1600" b="1" dirty="0" smtClean="0">
                <a:latin typeface="+mj-lt"/>
              </a:rPr>
              <a:t>Play the Game!</a:t>
            </a:r>
            <a:endParaRPr 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369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8037371" y="2337643"/>
            <a:ext cx="1684638" cy="49382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pitchFamily="34" charset="0"/>
              </a:rPr>
              <a:t>?</a:t>
            </a:r>
            <a:endParaRPr lang="en-US" sz="48000" dirty="0">
              <a:solidFill>
                <a:schemeClr val="tx1">
                  <a:lumMod val="75000"/>
                  <a:lumOff val="25000"/>
                </a:schemeClr>
              </a:solidFill>
              <a:latin typeface="Gadugi" panose="020B0502040204020203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2405562" y="2550252"/>
            <a:ext cx="5631809" cy="1286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9600" dirty="0" err="1" smtClean="0">
                <a:latin typeface="Gadugi" panose="020B0502040204020203" pitchFamily="34" charset="0"/>
              </a:rPr>
              <a:t>Questions</a:t>
            </a:r>
            <a:endParaRPr lang="en-US" sz="96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61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Gadugi</vt:lpstr>
      <vt:lpstr>Office Theme</vt:lpstr>
      <vt:lpstr>PowerPoint Presentation</vt:lpstr>
      <vt:lpstr>Table of Contents</vt:lpstr>
      <vt:lpstr>Procedural Generation</vt:lpstr>
      <vt:lpstr>Guards</vt:lpstr>
      <vt:lpstr>Second Screen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Koch</dc:creator>
  <cp:lastModifiedBy>Mike Koch</cp:lastModifiedBy>
  <cp:revision>6</cp:revision>
  <dcterms:created xsi:type="dcterms:W3CDTF">2015-01-21T15:27:20Z</dcterms:created>
  <dcterms:modified xsi:type="dcterms:W3CDTF">2015-01-21T16:00:15Z</dcterms:modified>
</cp:coreProperties>
</file>