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147374408" r:id="rId5"/>
    <p:sldId id="214737443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5CD873-5479-6544-A3AA-FD62987CFEBC}">
          <p14:sldIdLst>
            <p14:sldId id="2147374408"/>
          </p14:sldIdLst>
        </p14:section>
        <p14:section name="Executive Summary" id="{C32AD09A-BCD0-D34A-886F-189EED4CA69A}">
          <p14:sldIdLst>
            <p14:sldId id="21473744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ler, Melissa" initials="CM [2]" lastIdx="2" clrIdx="0">
    <p:extLst>
      <p:ext uri="{19B8F6BF-5375-455C-9EA6-DF929625EA0E}">
        <p15:presenceInfo xmlns:p15="http://schemas.microsoft.com/office/powerpoint/2012/main" userId="S::mchandler@quickbase.com::94e98d2e-cfc2-49cd-a312-807e7dea8ded" providerId="AD"/>
      </p:ext>
    </p:extLst>
  </p:cmAuthor>
  <p:cmAuthor id="2" name="Chandler, Melissa" initials="CM" lastIdx="3" clrIdx="1">
    <p:extLst>
      <p:ext uri="{19B8F6BF-5375-455C-9EA6-DF929625EA0E}">
        <p15:presenceInfo xmlns:p15="http://schemas.microsoft.com/office/powerpoint/2012/main" userId="S::mnazar@quickbase.com::94e98d2e-cfc2-49cd-a312-807e7dea8ded" providerId="AD"/>
      </p:ext>
    </p:extLst>
  </p:cmAuthor>
  <p:cmAuthor id="3" name="Webber, Steve" initials="WS" lastIdx="8" clrIdx="2">
    <p:extLst>
      <p:ext uri="{19B8F6BF-5375-455C-9EA6-DF929625EA0E}">
        <p15:presenceInfo xmlns:p15="http://schemas.microsoft.com/office/powerpoint/2012/main" userId="S::swebber@quickbase.com::bcae9d00-7a5e-44fd-aeb1-016bfa35d8f0" providerId="AD"/>
      </p:ext>
    </p:extLst>
  </p:cmAuthor>
  <p:cmAuthor id="4" name="Field, Mark" initials="FM" lastIdx="3" clrIdx="3">
    <p:extLst>
      <p:ext uri="{19B8F6BF-5375-455C-9EA6-DF929625EA0E}">
        <p15:presenceInfo xmlns:p15="http://schemas.microsoft.com/office/powerpoint/2012/main" userId="S::mfield@quickbase.com::86a56e2a-11ac-4824-a8cc-674973102b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1C48C-6681-7B4B-B9BD-0C3355C6E07C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C338-6747-DB46-8C0C-8C9F6002D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8F5F8-12B2-534A-A187-5AB0A48A7764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6B13E-37B5-D247-AEC4-2D209E2F85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2136" y="6386187"/>
            <a:ext cx="1502664" cy="245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88161E-7EBF-6548-80C3-0D4980B22D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368" y="685800"/>
            <a:ext cx="530352" cy="701936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AA5ED3-1363-6842-9A6A-D2F795FFCB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369" y="5692945"/>
            <a:ext cx="1399032" cy="158172"/>
          </a:xfrm>
        </p:spPr>
        <p:txBody>
          <a:bodyPr>
            <a:noAutofit/>
          </a:bodyPr>
          <a:lstStyle>
            <a:lvl1pPr marL="0" indent="0">
              <a:buNone/>
              <a:defRPr sz="900" b="1"/>
            </a:lvl1pPr>
          </a:lstStyle>
          <a:p>
            <a:pPr lvl="0"/>
            <a:r>
              <a:rPr lang="en-US"/>
              <a:t>Version 1.0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78A8DAD-B6DF-DF41-B697-BAE23FC180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369" y="5434189"/>
            <a:ext cx="1399032" cy="240468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 | 02 | 21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A6ACB11-9930-AA41-BAC0-D5770C4F4B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368" y="2133705"/>
            <a:ext cx="5793581" cy="1323728"/>
          </a:xfrm>
        </p:spPr>
        <p:txBody>
          <a:bodyPr anchor="t"/>
          <a:lstStyle>
            <a:lvl1pPr algn="l">
              <a:lnSpc>
                <a:spcPct val="80000"/>
              </a:lnSpc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F4D32E6-2C93-ED4A-ABF2-A29EDBA3D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9" y="3745147"/>
            <a:ext cx="5793580" cy="582785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AE98F502-E7D3-6A49-A947-46B255F0B97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852" y="-130629"/>
            <a:ext cx="4825651" cy="643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29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0AE9-62D5-0D4B-9FAB-F5B8C846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61E2-7507-5F45-A56C-8E75C286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20E7-BA79-724D-BF07-B0C08551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DA35-E177-BE47-90DC-770E654B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9457-6CCF-3542-97E9-888AF0F06DF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E378A7-662F-7849-83E0-5E52700790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83" y="6393658"/>
            <a:ext cx="191534" cy="254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DFFADF-3D5C-2647-AE47-74C9366B0F1E}"/>
              </a:ext>
            </a:extLst>
          </p:cNvPr>
          <p:cNvSpPr/>
          <p:nvPr userDrawn="1"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0AE9-62D5-0D4B-9FAB-F5B8C846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6" y="681037"/>
            <a:ext cx="11269647" cy="45888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20E7-BA79-724D-BF07-B0C08551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DA35-E177-BE47-90DC-770E654B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9457-6CCF-3542-97E9-888AF0F06DF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E378A7-662F-7849-83E0-5E52700790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83" y="6393658"/>
            <a:ext cx="191534" cy="254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DFFADF-3D5C-2647-AE47-74C9366B0F1E}"/>
              </a:ext>
            </a:extLst>
          </p:cNvPr>
          <p:cNvSpPr/>
          <p:nvPr userDrawn="1"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7DA2254-A8DD-D64D-BEFB-29D21FF91A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2" y="1262157"/>
            <a:ext cx="11268075" cy="465137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Subhead Text Goes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61BC17B-03FA-4045-AFF1-06918F5B5A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1069" y="3555083"/>
            <a:ext cx="2574349" cy="365125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Point 1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21B65D8-D809-3A4F-87DE-009963F807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57520" y="3555083"/>
            <a:ext cx="2574349" cy="365125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Point 2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CB171EF-B6EC-7F43-BF4B-947487930B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3972" y="3555083"/>
            <a:ext cx="2574349" cy="365125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Point 3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498DEC6-BDBA-D64F-B3C0-2B27376932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91069" y="4039992"/>
            <a:ext cx="2574349" cy="126629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Lorem ipsum </a:t>
            </a:r>
            <a:br>
              <a:rPr lang="en-US"/>
            </a:br>
            <a:r>
              <a:rPr lang="en-US"/>
              <a:t>dolor sit </a:t>
            </a:r>
            <a:r>
              <a:rPr lang="en-US" err="1"/>
              <a:t>amed</a:t>
            </a:r>
            <a:r>
              <a:rPr lang="en-US"/>
              <a:t>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231E4A-A25D-E64F-9C79-7C9841034E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1632" y="4039992"/>
            <a:ext cx="2574349" cy="126629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Lorem ipsum </a:t>
            </a:r>
            <a:br>
              <a:rPr lang="en-US"/>
            </a:br>
            <a:r>
              <a:rPr lang="en-US"/>
              <a:t>dolor sit </a:t>
            </a:r>
            <a:r>
              <a:rPr lang="en-US" err="1"/>
              <a:t>amed</a:t>
            </a:r>
            <a:r>
              <a:rPr lang="en-US"/>
              <a:t> 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0706B83-FECE-FD41-9610-FD3DCA2985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39123" y="4039992"/>
            <a:ext cx="2574349" cy="126629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Lorem ipsum </a:t>
            </a:r>
            <a:br>
              <a:rPr lang="en-US"/>
            </a:br>
            <a:r>
              <a:rPr lang="en-US"/>
              <a:t>dolor sit </a:t>
            </a:r>
            <a:r>
              <a:rPr lang="en-US" err="1"/>
              <a:t>amed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172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0AE9-62D5-0D4B-9FAB-F5B8C846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61E2-7507-5F45-A56C-8E75C286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20E7-BA79-724D-BF07-B0C08551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DA35-E177-BE47-90DC-770E654B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879457-6CCF-3542-97E9-888AF0F06D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FFADF-3D5C-2647-AE47-74C9366B0F1E}"/>
              </a:ext>
            </a:extLst>
          </p:cNvPr>
          <p:cNvSpPr/>
          <p:nvPr userDrawn="1"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21D12-8BFA-8443-A9EB-5D0DBF08D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83" y="6390751"/>
            <a:ext cx="191534" cy="2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59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0AE9-62D5-0D4B-9FAB-F5B8C846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6" y="456407"/>
            <a:ext cx="11269647" cy="65881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61E2-7507-5F45-A56C-8E75C2861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7" y="1774209"/>
            <a:ext cx="11269646" cy="44027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20E7-BA79-724D-BF07-B0C08551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DA35-E177-BE47-90DC-770E654B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879457-6CCF-3542-97E9-888AF0F06D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FFADF-3D5C-2647-AE47-74C9366B0F1E}"/>
              </a:ext>
            </a:extLst>
          </p:cNvPr>
          <p:cNvSpPr/>
          <p:nvPr userDrawn="1"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99ACE7-0E6F-D64E-A68E-EA6DF187BA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1111985"/>
            <a:ext cx="11268075" cy="46513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Subhead Text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A965C2-000A-9749-BEAE-E193E672A3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83" y="6390751"/>
            <a:ext cx="191534" cy="2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33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0AE9-62D5-0D4B-9FAB-F5B8C846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6" y="681037"/>
            <a:ext cx="11269647" cy="458883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20E7-BA79-724D-BF07-B0C08551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DA35-E177-BE47-90DC-770E654B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879457-6CCF-3542-97E9-888AF0F06D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FFADF-3D5C-2647-AE47-74C9366B0F1E}"/>
              </a:ext>
            </a:extLst>
          </p:cNvPr>
          <p:cNvSpPr/>
          <p:nvPr userDrawn="1"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7DA2254-A8DD-D64D-BEFB-29D21FF91A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2" y="1262157"/>
            <a:ext cx="11268075" cy="465137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Subhead Text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814D34-B901-5F4E-8D48-1401D0F14D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83" y="6390751"/>
            <a:ext cx="191534" cy="2577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E62C2F7-DB52-F141-B1C1-85944586F2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1069" y="3555083"/>
            <a:ext cx="2574349" cy="365125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Point 1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438FA90-72F0-B241-B744-004E41B56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57520" y="3555083"/>
            <a:ext cx="2574349" cy="365125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Point 2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1EC7AE1-FBE6-2146-91B9-31AED73FDF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3972" y="3555083"/>
            <a:ext cx="2574349" cy="365125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Point 3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15B890E-FC46-2744-B8A6-07E29E9A77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91069" y="4039992"/>
            <a:ext cx="2574349" cy="126629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</a:t>
            </a:r>
            <a:br>
              <a:rPr lang="en-US"/>
            </a:br>
            <a:r>
              <a:rPr lang="en-US"/>
              <a:t>dolor sit </a:t>
            </a:r>
            <a:r>
              <a:rPr lang="en-US" err="1"/>
              <a:t>amed</a:t>
            </a:r>
            <a:r>
              <a:rPr lang="en-US"/>
              <a:t>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A3A2B7E-DB05-2544-BF48-6316C92138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1632" y="4039992"/>
            <a:ext cx="2574349" cy="126629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</a:t>
            </a:r>
            <a:br>
              <a:rPr lang="en-US"/>
            </a:br>
            <a:r>
              <a:rPr lang="en-US"/>
              <a:t>dolor sit </a:t>
            </a:r>
            <a:r>
              <a:rPr lang="en-US" err="1"/>
              <a:t>amed</a:t>
            </a:r>
            <a:r>
              <a:rPr lang="en-US"/>
              <a:t> 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DC8091A-71F3-A546-92EC-7780C35C56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39123" y="4039992"/>
            <a:ext cx="2574349" cy="126629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</a:t>
            </a:r>
            <a:br>
              <a:rPr lang="en-US"/>
            </a:br>
            <a:r>
              <a:rPr lang="en-US"/>
              <a:t>dolor sit </a:t>
            </a:r>
            <a:r>
              <a:rPr lang="en-US" err="1"/>
              <a:t>amed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520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E79E-22DF-2048-A6A8-57D99FD1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8637-509B-B448-A374-C7F7BAE03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176" y="1517140"/>
            <a:ext cx="5558624" cy="4659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4700A-97EB-9649-9286-535AB07C8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140"/>
            <a:ext cx="5562600" cy="4659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1D98-83DA-4249-A8AB-2A4859ED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4983A-CEB1-6F43-8C87-E15C0609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9457-6CCF-3542-97E9-888AF0F06DF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B53AAE-2805-EE41-8A0C-E4F384108B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83" y="6393658"/>
            <a:ext cx="191534" cy="2547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70391D-EAEB-B145-8D97-86BF3D80CE44}"/>
              </a:ext>
            </a:extLst>
          </p:cNvPr>
          <p:cNvSpPr/>
          <p:nvPr userDrawn="1"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65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AAA5D-8CDF-B14E-9343-59CF689E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81163"/>
            <a:ext cx="5540375" cy="400121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9FF01-0D45-9C46-97B2-EA1EF47CC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29051"/>
            <a:ext cx="5540375" cy="4060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E9683-6A0B-DF47-AB6F-95948DDD6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2600" cy="400121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1B6B9-94A0-144F-9A4D-953197363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9051"/>
            <a:ext cx="5562600" cy="4060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4D278-A990-D94E-BEAD-3602BC28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7E0D9-545C-A842-98A6-2DE9C892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9457-6CCF-3542-97E9-888AF0F06DF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D0E8BF-C540-2749-9B1C-D4CF0A24EC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83" y="6393658"/>
            <a:ext cx="191534" cy="2547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5B3713-09A9-3B49-9EC9-1E19FE2FCAC1}"/>
              </a:ext>
            </a:extLst>
          </p:cNvPr>
          <p:cNvSpPr/>
          <p:nvPr userDrawn="1"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546913-11E5-F841-BBCE-D3FF5B1E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6" y="681037"/>
            <a:ext cx="11269647" cy="458883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265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2081-DA3F-1B47-BEFB-BD2DC621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7EE86-64C8-FD48-83B2-6AE15DA3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FB570-4149-FE48-93B4-D0A9F3AF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9457-6CCF-3542-97E9-888AF0F06DF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D08D7E-7120-FB41-8F67-CF4F0F15FDA8}"/>
              </a:ext>
            </a:extLst>
          </p:cNvPr>
          <p:cNvSpPr/>
          <p:nvPr userDrawn="1"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87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5A866-9808-684C-8B53-A8B64EEA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4397F-D335-4C46-81CD-44AAE315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9457-6CCF-3542-97E9-888AF0F06DF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AC295-FB38-ED4A-9185-1D9983D0B4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83" y="6393658"/>
            <a:ext cx="191534" cy="2547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440BEA-6846-6D48-A770-BA7F39B37237}"/>
              </a:ext>
            </a:extLst>
          </p:cNvPr>
          <p:cNvSpPr/>
          <p:nvPr userDrawn="1"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11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97BB-2C2F-8D45-84CF-F8A9FC217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4314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F08FF-0BE7-D445-8C37-4F5C12415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88979-59D7-0B47-A592-6A779837C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057400"/>
            <a:ext cx="4314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FBC38-D78C-754A-9596-3EC861DA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FE547-CDA6-1A40-94E6-BDF5B2E3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9457-6CCF-3542-97E9-888AF0F06DF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D5E12-2496-3D4C-B4D9-DF9BC9E936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83" y="6393658"/>
            <a:ext cx="191534" cy="2547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BE21B3-409F-8B4B-8565-6EE077254A85}"/>
              </a:ext>
            </a:extLst>
          </p:cNvPr>
          <p:cNvSpPr/>
          <p:nvPr userDrawn="1"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8F5F8-12B2-534A-A187-5AB0A48A7764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6B13E-37B5-D247-AEC4-2D209E2F85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2136" y="6386187"/>
            <a:ext cx="1502664" cy="245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88161E-7EBF-6548-80C3-0D4980B22D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368" y="685800"/>
            <a:ext cx="530352" cy="701936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AA5ED3-1363-6842-9A6A-D2F795FFCB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369" y="5692945"/>
            <a:ext cx="1399032" cy="158172"/>
          </a:xfrm>
        </p:spPr>
        <p:txBody>
          <a:bodyPr>
            <a:noAutofit/>
          </a:bodyPr>
          <a:lstStyle>
            <a:lvl1pPr marL="0" indent="0">
              <a:buNone/>
              <a:defRPr sz="900" b="1"/>
            </a:lvl1pPr>
          </a:lstStyle>
          <a:p>
            <a:pPr lvl="0"/>
            <a:r>
              <a:rPr lang="en-US"/>
              <a:t>Version 1.0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78A8DAD-B6DF-DF41-B697-BAE23FC180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369" y="5434189"/>
            <a:ext cx="1399032" cy="240468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 | 02 | 21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89471D2-03ED-B046-8759-886FD6C513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368" y="2133705"/>
            <a:ext cx="5793581" cy="1323728"/>
          </a:xfrm>
        </p:spPr>
        <p:txBody>
          <a:bodyPr anchor="t"/>
          <a:lstStyle>
            <a:lvl1pPr algn="l">
              <a:lnSpc>
                <a:spcPct val="80000"/>
              </a:lnSpc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F2EEBFD-80AF-6D44-92F8-1662F2A68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9" y="3745147"/>
            <a:ext cx="5793580" cy="582785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0" name="Picture 19" descr="A picture containing food&#10;&#10;Description automatically generated">
            <a:extLst>
              <a:ext uri="{FF2B5EF4-FFF2-40B4-BE49-F238E27FC236}">
                <a16:creationId xmlns:a16="http://schemas.microsoft.com/office/drawing/2014/main" id="{0174A5A7-0E51-144F-A681-1861F5210A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852" y="-130629"/>
            <a:ext cx="4825651" cy="643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1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erson sitting at a table looking at a computer&#10;&#10;Description automatically generated">
            <a:extLst>
              <a:ext uri="{FF2B5EF4-FFF2-40B4-BE49-F238E27FC236}">
                <a16:creationId xmlns:a16="http://schemas.microsoft.com/office/drawing/2014/main" id="{27BF43AF-73F6-4747-9541-2FAB0B6F1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83188" y="0"/>
            <a:ext cx="700881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13B71-56A2-7541-9D59-FCACDF604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1176" y="457200"/>
            <a:ext cx="43108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91A05-0EFF-5A4A-86C7-76C6E444D1C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1"/>
            <a:ext cx="7008812" cy="68580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Place Photo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12E41-CB21-AA42-AD50-B544128CD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1176" y="2057400"/>
            <a:ext cx="43108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27E5B-75C9-824B-A706-7FA01785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C197-2E27-9D43-A473-C2793CEF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879457-6CCF-3542-97E9-888AF0F06D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D42AC-DCDA-F14D-A092-0AA3F73D22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83" y="6393658"/>
            <a:ext cx="191534" cy="25479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2E9D991-71BB-A442-8263-2D0F5C5D61C1}"/>
              </a:ext>
            </a:extLst>
          </p:cNvPr>
          <p:cNvSpPr/>
          <p:nvPr userDrawn="1"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96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7DA2254-A8DD-D64D-BEFB-29D21FF91A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2" y="5421663"/>
            <a:ext cx="11268075" cy="469339"/>
          </a:xfrm>
        </p:spPr>
        <p:txBody>
          <a:bodyPr>
            <a:normAutofit/>
          </a:bodyPr>
          <a:lstStyle>
            <a:lvl1pPr marL="0" indent="0" algn="ctr">
              <a:lnSpc>
                <a:spcPts val="960"/>
              </a:lnSpc>
              <a:buNone/>
              <a:defRPr sz="105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150 </a:t>
            </a:r>
            <a:r>
              <a:rPr lang="en-US" err="1"/>
              <a:t>Cambridgepark</a:t>
            </a:r>
            <a:r>
              <a:rPr lang="en-US"/>
              <a:t> Drive </a:t>
            </a:r>
          </a:p>
          <a:p>
            <a:pPr lvl="0"/>
            <a:r>
              <a:rPr lang="en-US"/>
              <a:t>Cambridge, MA 02140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2E9FA-E824-D843-B844-B7AD7CC348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6495" y="2977757"/>
            <a:ext cx="3919009" cy="639271"/>
          </a:xfrm>
          <a:prstGeom prst="rect">
            <a:avLst/>
          </a:prstGeom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D0CB04C-D020-6444-8695-7FB4E0ED21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2" y="5915278"/>
            <a:ext cx="11268075" cy="396510"/>
          </a:xfrm>
        </p:spPr>
        <p:txBody>
          <a:bodyPr>
            <a:normAutofit/>
          </a:bodyPr>
          <a:lstStyle>
            <a:lvl1pPr marL="0" indent="0" algn="ctr">
              <a:lnSpc>
                <a:spcPts val="960"/>
              </a:lnSpc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err="1"/>
              <a:t>Quickbase.com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35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5A0DBB-960A-8246-99BA-FE8DB110E6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5191" y="681927"/>
            <a:ext cx="2912410" cy="47575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1E2ECDC-447E-F54F-83DF-9EE17C7CA5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368" y="1980599"/>
            <a:ext cx="5793581" cy="1323728"/>
          </a:xfrm>
        </p:spPr>
        <p:txBody>
          <a:bodyPr anchor="t"/>
          <a:lstStyle>
            <a:lvl1pPr algn="l">
              <a:lnSpc>
                <a:spcPct val="80000"/>
              </a:lnSpc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18E455B-DE35-5046-B8DE-0051F38E2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9" y="3592041"/>
            <a:ext cx="5793580" cy="582785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FDEEF0-0544-F040-95CC-35A4240D49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368" y="5250638"/>
            <a:ext cx="1399032" cy="158172"/>
          </a:xfrm>
        </p:spPr>
        <p:txBody>
          <a:bodyPr>
            <a:noAutofit/>
          </a:bodyPr>
          <a:lstStyle>
            <a:lvl1pPr marL="0" indent="0" algn="l">
              <a:buNone/>
              <a:defRPr sz="9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Version 1.0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456A419-0838-A64C-A44C-B59E3968A5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368" y="4991882"/>
            <a:ext cx="1399032" cy="240468"/>
          </a:xfrm>
        </p:spPr>
        <p:txBody>
          <a:bodyPr>
            <a:noAutofit/>
          </a:bodyPr>
          <a:lstStyle>
            <a:lvl1pPr marL="0" indent="0" algn="l">
              <a:buNone/>
              <a:defRPr sz="11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01 | 02 | 21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80314A-AEB4-D440-8104-0B1C090269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747328"/>
            <a:ext cx="12192000" cy="11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03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4FED5-3971-AF45-82FB-41A3DCE49E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0648" y="0"/>
            <a:ext cx="1494536" cy="1494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D7EDB2-07FF-4744-BE9A-081834A82E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44731" y="2452744"/>
            <a:ext cx="747269" cy="2241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603EE-F8A0-6C46-88C4-3FBBE5AA80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121400"/>
            <a:ext cx="736600" cy="736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80A317-5038-4840-99AE-156BBD1CC3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55717" y="1409991"/>
            <a:ext cx="736600" cy="73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1DF426-47D7-4241-A8FF-9BDB00FD5C0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1520" y="6121400"/>
            <a:ext cx="736600" cy="736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73BE7D1-E933-8D4E-B646-7B094E9425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368" y="2146591"/>
            <a:ext cx="5793581" cy="1323728"/>
          </a:xfrm>
        </p:spPr>
        <p:txBody>
          <a:bodyPr anchor="t"/>
          <a:lstStyle>
            <a:lvl1pPr algn="l">
              <a:lnSpc>
                <a:spcPct val="80000"/>
              </a:lnSpc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Section Title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C45FA7A-2E9F-B748-B053-4BD840A274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369" y="3758033"/>
            <a:ext cx="5793580" cy="582785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 Copy Goes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3B388-E6A5-E44D-A949-086FCC81ED4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79037" y="5077749"/>
            <a:ext cx="736601" cy="7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44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836B13E-37B5-D247-AEC4-2D209E2F85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664" y="687785"/>
            <a:ext cx="2912409" cy="47575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DAF8878-C7E1-A448-B009-BBB3F2C46A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368" y="1980599"/>
            <a:ext cx="5793581" cy="1323728"/>
          </a:xfrm>
        </p:spPr>
        <p:txBody>
          <a:bodyPr anchor="t"/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BB9D8F8-D4FF-F34A-8D9C-828DCD1EE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9" y="3592041"/>
            <a:ext cx="5793580" cy="582785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11BE62-7973-EC40-B0E4-A98F811126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368" y="5250638"/>
            <a:ext cx="1399032" cy="158172"/>
          </a:xfrm>
        </p:spPr>
        <p:txBody>
          <a:bodyPr>
            <a:noAutofit/>
          </a:bodyPr>
          <a:lstStyle>
            <a:lvl1pPr marL="0" indent="0" algn="l"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Version 1.0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765D45BD-4FB0-984F-A543-67077CD767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368" y="4991882"/>
            <a:ext cx="1399032" cy="240468"/>
          </a:xfrm>
        </p:spPr>
        <p:txBody>
          <a:bodyPr>
            <a:noAutofit/>
          </a:bodyPr>
          <a:lstStyle>
            <a:lvl1pPr marL="0" indent="0" algn="l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 | 02 | 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C14B2-58D6-1140-A883-38045EE25C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47328"/>
            <a:ext cx="12192000" cy="11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12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4FED5-3971-AF45-82FB-41A3DCE49E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0648" y="0"/>
            <a:ext cx="1494536" cy="1494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D7EDB2-07FF-4744-BE9A-081834A82E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44731" y="2452744"/>
            <a:ext cx="747269" cy="2241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603EE-F8A0-6C46-88C4-3FBBE5AA80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121400"/>
            <a:ext cx="736600" cy="736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80A317-5038-4840-99AE-156BBD1CC3A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55717" y="1409991"/>
            <a:ext cx="736600" cy="73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1DF426-47D7-4241-A8FF-9BDB00FD5C0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1520" y="6121400"/>
            <a:ext cx="736600" cy="736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D7011CF-F5FF-E348-991F-3B7C67B97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368" y="2146591"/>
            <a:ext cx="5793581" cy="1323728"/>
          </a:xfrm>
        </p:spPr>
        <p:txBody>
          <a:bodyPr anchor="t"/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CC2B1BA-9578-674E-8557-233BF17AAA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369" y="3758033"/>
            <a:ext cx="5793580" cy="582785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8D5E46-1EC7-564D-A37E-2F76DF87F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79037" y="5077749"/>
            <a:ext cx="736601" cy="7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40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48B6-58D9-D849-8F12-CDEF79EE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BCF07-9E3A-B943-846C-5663724D17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Quick Base 2020 Private &amp;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D1F92-FFB3-4049-A34B-5A914320A7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C50BEB-B461-2E44-9C2D-497BBA09C9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E278494-0A82-9C4D-96FF-0609B0F0A2F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32620" y="1555750"/>
            <a:ext cx="11410131" cy="43434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0916228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88">
          <p15:clr>
            <a:srgbClr val="FBAE40"/>
          </p15:clr>
        </p15:guide>
        <p15:guide id="4" pos="2640">
          <p15:clr>
            <a:srgbClr val="FBAE40"/>
          </p15:clr>
        </p15:guide>
        <p15:guide id="5" pos="5040">
          <p15:clr>
            <a:srgbClr val="FBAE40"/>
          </p15:clr>
        </p15:guide>
        <p15:guide id="6" pos="739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10197D-00E5-E34F-A67D-B3FBC13321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337" y="1556098"/>
            <a:ext cx="11386331" cy="4342285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lnSpc>
                <a:spcPct val="100000"/>
              </a:lnSpc>
              <a:buFont typeface="Arial" panose="020B0604020202020204" pitchFamily="34" charset="0"/>
              <a:buChar char="•"/>
              <a:defRPr sz="165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buFont typeface="System Font Regular"/>
              <a:buChar char="-"/>
              <a:defRPr/>
            </a:lvl2pPr>
          </a:lstStyle>
          <a:p>
            <a:pPr lvl="0"/>
            <a:r>
              <a:rPr lang="en-US"/>
              <a:t>Bullet 1</a:t>
            </a:r>
          </a:p>
          <a:p>
            <a:pPr lvl="1"/>
            <a:r>
              <a:rPr lang="en-US"/>
              <a:t>Sub bullet</a:t>
            </a:r>
          </a:p>
          <a:p>
            <a:pPr lvl="0"/>
            <a:r>
              <a:rPr lang="en-US"/>
              <a:t>Bullet 2</a:t>
            </a:r>
          </a:p>
          <a:p>
            <a:pPr lvl="0"/>
            <a:r>
              <a:rPr lang="en-US"/>
              <a:t>Bullet 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548B6-58D9-D849-8F12-CDEF79EE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BCF07-9E3A-B943-846C-5663724D17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Quick Base 2020 Private &amp;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D1F92-FFB3-4049-A34B-5A914320A7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C50BEB-B461-2E44-9C2D-497BBA09C9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7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88">
          <p15:clr>
            <a:srgbClr val="FBAE40"/>
          </p15:clr>
        </p15:guide>
        <p15:guide id="4" pos="2640">
          <p15:clr>
            <a:srgbClr val="FBAE40"/>
          </p15:clr>
        </p15:guide>
        <p15:guide id="5" pos="5040">
          <p15:clr>
            <a:srgbClr val="FBAE40"/>
          </p15:clr>
        </p15:guide>
        <p15:guide id="6" pos="739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A6013D-7A7F-6645-B813-4FCD5200B7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32E1F-BAF3-4648-8FB0-98CDB9A1DE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0337" y="330199"/>
            <a:ext cx="7664451" cy="806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>
                <a:solidFill>
                  <a:schemeClr val="accent1"/>
                </a:solidFill>
                <a:latin typeface="Avenir Next" panose="020B0503020202020204" pitchFamily="34" charset="0"/>
              </a:defRPr>
            </a:lvl1pPr>
          </a:lstStyle>
          <a:p>
            <a:pPr lvl="0"/>
            <a:r>
              <a:rPr lang="en-US"/>
              <a:t>Slide Title Goes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1924-7755-0B4B-8929-0D0B157114B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8649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b="1"/>
              <a:t>© Quick Base 2019 </a:t>
            </a:r>
            <a:r>
              <a:rPr lang="en-US"/>
              <a:t>Private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05079-C45C-444C-8E1C-A56115FEF0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9266395" y="6386495"/>
            <a:ext cx="2743200" cy="365125"/>
          </a:xfrm>
          <a:prstGeom prst="rect">
            <a:avLst/>
          </a:prstGeom>
        </p:spPr>
        <p:txBody>
          <a:bodyPr/>
          <a:lstStyle/>
          <a:p>
            <a:fld id="{AFC50BEB-B461-2E44-9C2D-497BBA09C9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788A6-5F26-6143-86E4-91EEAABA3180}"/>
              </a:ext>
            </a:extLst>
          </p:cNvPr>
          <p:cNvSpPr/>
          <p:nvPr userDrawn="1"/>
        </p:nvSpPr>
        <p:spPr>
          <a:xfrm>
            <a:off x="-76200" y="-53190"/>
            <a:ext cx="12268200" cy="6911190"/>
          </a:xfrm>
          <a:prstGeom prst="rect">
            <a:avLst/>
          </a:prstGeom>
          <a:solidFill>
            <a:srgbClr val="222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F55FD0-C01B-2344-99D3-BC2EABE3FD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018" y="6162253"/>
            <a:ext cx="1228365" cy="335009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18D26B89-6EA5-EE41-B6F2-7D1AA7CF9C6D}"/>
              </a:ext>
            </a:extLst>
          </p:cNvPr>
          <p:cNvSpPr txBox="1">
            <a:spLocks/>
          </p:cNvSpPr>
          <p:nvPr userDrawn="1"/>
        </p:nvSpPr>
        <p:spPr>
          <a:xfrm>
            <a:off x="4191000" y="6538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>
            <a:defPPr>
              <a:defRPr lang="en-US"/>
            </a:defPPr>
            <a:lvl1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kern="1200" cap="none">
                <a:solidFill>
                  <a:srgbClr val="96989A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457200" marR="0" lvl="1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algn="l" defTabSz="914400" rtl="0" eaLnBrk="1" latinLnBrk="0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675" b="1"/>
              <a:t>© Quick Base 2019 Private &amp; Confidential</a:t>
            </a:r>
            <a:endParaRPr lang="en-US" sz="675"/>
          </a:p>
        </p:txBody>
      </p:sp>
    </p:spTree>
    <p:extLst>
      <p:ext uri="{BB962C8B-B14F-4D97-AF65-F5344CB8AC3E}">
        <p14:creationId xmlns:p14="http://schemas.microsoft.com/office/powerpoint/2010/main" val="2901021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88">
          <p15:clr>
            <a:srgbClr val="FBAE40"/>
          </p15:clr>
        </p15:guide>
        <p15:guide id="4" pos="2640">
          <p15:clr>
            <a:srgbClr val="FBAE40"/>
          </p15:clr>
        </p15:guide>
        <p15:guide id="5" pos="5040">
          <p15:clr>
            <a:srgbClr val="FBAE40"/>
          </p15:clr>
        </p15:guide>
        <p15:guide id="6" pos="739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10197D-00E5-E34F-A67D-B3FBC13321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337" y="1556098"/>
            <a:ext cx="11386331" cy="4342285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lnSpc>
                <a:spcPct val="100000"/>
              </a:lnSpc>
              <a:buFont typeface="Arial" panose="020B0604020202020204" pitchFamily="34" charset="0"/>
              <a:buChar char="•"/>
              <a:defRPr sz="165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buFont typeface="System Font Regular"/>
              <a:buChar char="-"/>
              <a:defRPr/>
            </a:lvl2pPr>
          </a:lstStyle>
          <a:p>
            <a:pPr lvl="0"/>
            <a:r>
              <a:rPr lang="en-US"/>
              <a:t>Bullet 1</a:t>
            </a:r>
          </a:p>
          <a:p>
            <a:pPr lvl="1"/>
            <a:r>
              <a:rPr lang="en-US"/>
              <a:t>Sub bullet</a:t>
            </a:r>
          </a:p>
          <a:p>
            <a:pPr lvl="0"/>
            <a:r>
              <a:rPr lang="en-US"/>
              <a:t>Bullet 2</a:t>
            </a:r>
          </a:p>
          <a:p>
            <a:pPr lvl="0"/>
            <a:r>
              <a:rPr lang="en-US"/>
              <a:t>Bullet 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548B6-58D9-D849-8F12-CDEF79EE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BCF07-9E3A-B943-846C-5663724D17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Quick Base 2020 Private &amp;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D1F92-FFB3-4049-A34B-5A914320A7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FC50BEB-B461-2E44-9C2D-497BBA09C9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10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88">
          <p15:clr>
            <a:srgbClr val="FBAE40"/>
          </p15:clr>
        </p15:guide>
        <p15:guide id="4" pos="2640">
          <p15:clr>
            <a:srgbClr val="FBAE40"/>
          </p15:clr>
        </p15:guide>
        <p15:guide id="5" pos="5040">
          <p15:clr>
            <a:srgbClr val="FBAE40"/>
          </p15:clr>
        </p15:guide>
        <p15:guide id="6" pos="73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8F5F8-12B2-534A-A187-5AB0A48A7764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6B13E-37B5-D247-AEC4-2D209E2F85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2136" y="6386187"/>
            <a:ext cx="1502664" cy="245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C389B-AC61-B546-BDF1-F0C823C78D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368" y="2133705"/>
            <a:ext cx="5793581" cy="1323728"/>
          </a:xfrm>
        </p:spPr>
        <p:txBody>
          <a:bodyPr anchor="t"/>
          <a:lstStyle>
            <a:lvl1pPr algn="l">
              <a:lnSpc>
                <a:spcPct val="80000"/>
              </a:lnSpc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10B69-5F14-3642-AF6C-1664E9CC6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9" y="3745147"/>
            <a:ext cx="5793580" cy="582785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AA5ED3-1363-6842-9A6A-D2F795FFCB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369" y="5692945"/>
            <a:ext cx="1399032" cy="158172"/>
          </a:xfrm>
        </p:spPr>
        <p:txBody>
          <a:bodyPr>
            <a:noAutofit/>
          </a:bodyPr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Version 1.0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78A8DAD-B6DF-DF41-B697-BAE23FC180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369" y="5434189"/>
            <a:ext cx="1399032" cy="240468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 | 02 | 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B2D2CC-656B-3541-9F4A-8798200C45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8368" y="685800"/>
            <a:ext cx="530352" cy="713565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78B0CBAB-7B73-5041-8527-AD2D0DE252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852" y="-130629"/>
            <a:ext cx="4825651" cy="643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2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5BFCF4-B945-3A45-B907-DAFF6453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1600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88">
          <p15:clr>
            <a:srgbClr val="FBAE40"/>
          </p15:clr>
        </p15:guide>
        <p15:guide id="4" pos="2640">
          <p15:clr>
            <a:srgbClr val="FBAE40"/>
          </p15:clr>
        </p15:guide>
        <p15:guide id="5" pos="5040">
          <p15:clr>
            <a:srgbClr val="FBAE40"/>
          </p15:clr>
        </p15:guide>
        <p15:guide id="6" pos="739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5BFCF4-B945-3A45-B907-DAFF6453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697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88">
          <p15:clr>
            <a:srgbClr val="FBAE40"/>
          </p15:clr>
        </p15:guide>
        <p15:guide id="4" pos="2640">
          <p15:clr>
            <a:srgbClr val="FBAE40"/>
          </p15:clr>
        </p15:guide>
        <p15:guide id="5" pos="5040">
          <p15:clr>
            <a:srgbClr val="FBAE40"/>
          </p15:clr>
        </p15:guide>
        <p15:guide id="6" pos="73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3BE7D1-E933-8D4E-B646-7B094E9425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368" y="2412494"/>
            <a:ext cx="5793581" cy="1323728"/>
          </a:xfrm>
        </p:spPr>
        <p:txBody>
          <a:bodyPr anchor="t"/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C45FA7A-2E9F-B748-B053-4BD840A274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369" y="3928402"/>
            <a:ext cx="5793580" cy="582785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 Copy Goes Here</a:t>
            </a:r>
          </a:p>
        </p:txBody>
      </p:sp>
      <p:pic>
        <p:nvPicPr>
          <p:cNvPr id="3" name="Picture 2" descr="A picture containing sitting, computer&#10;&#10;Description automatically generated">
            <a:extLst>
              <a:ext uri="{FF2B5EF4-FFF2-40B4-BE49-F238E27FC236}">
                <a16:creationId xmlns:a16="http://schemas.microsoft.com/office/drawing/2014/main" id="{D50E5EF8-E744-3948-914C-1E6B7EF410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534" y="-143303"/>
            <a:ext cx="5337697" cy="71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3BE7D1-E933-8D4E-B646-7B094E9425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368" y="2412494"/>
            <a:ext cx="5793581" cy="1323728"/>
          </a:xfrm>
        </p:spPr>
        <p:txBody>
          <a:bodyPr anchor="t"/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C45FA7A-2E9F-B748-B053-4BD840A274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369" y="3928402"/>
            <a:ext cx="5793580" cy="582785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 Copy Goes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E5EF8-E744-3948-914C-1E6B7EF410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3534" y="-143303"/>
            <a:ext cx="5337696" cy="71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0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3BE7D1-E933-8D4E-B646-7B094E9425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368" y="2412494"/>
            <a:ext cx="5793581" cy="1323728"/>
          </a:xfrm>
        </p:spPr>
        <p:txBody>
          <a:bodyPr anchor="t"/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C45FA7A-2E9F-B748-B053-4BD840A274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369" y="3928402"/>
            <a:ext cx="5793580" cy="582785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 Copy Goes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E5EF8-E744-3948-914C-1E6B7EF410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3534" y="-143303"/>
            <a:ext cx="5337696" cy="711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6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389B-AC61-B546-BDF1-F0C823C78D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8368" y="2133705"/>
            <a:ext cx="5793581" cy="1323728"/>
          </a:xfrm>
        </p:spPr>
        <p:txBody>
          <a:bodyPr anchor="t"/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10B69-5F14-3642-AF6C-1664E9CC6F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369" y="3745147"/>
            <a:ext cx="5793580" cy="582785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441941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0AE9-62D5-0D4B-9FAB-F5B8C846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6" y="456407"/>
            <a:ext cx="11269647" cy="6588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61E2-7507-5F45-A56C-8E75C2861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77" y="1774209"/>
            <a:ext cx="11269646" cy="4402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20E7-BA79-724D-BF07-B0C08551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DA35-E177-BE47-90DC-770E654B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9457-6CCF-3542-97E9-888AF0F06DF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E378A7-662F-7849-83E0-5E52700790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83" y="6393658"/>
            <a:ext cx="191534" cy="254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DFFADF-3D5C-2647-AE47-74C9366B0F1E}"/>
              </a:ext>
            </a:extLst>
          </p:cNvPr>
          <p:cNvSpPr/>
          <p:nvPr userDrawn="1"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99ACE7-0E6F-D64E-A68E-EA6DF187BA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1111985"/>
            <a:ext cx="11268075" cy="46513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Subhead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56374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0AE9-62D5-0D4B-9FAB-F5B8C846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6" y="456407"/>
            <a:ext cx="11269647" cy="6588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20E7-BA79-724D-BF07-B0C08551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DA35-E177-BE47-90DC-770E654B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9457-6CCF-3542-97E9-888AF0F06DF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E378A7-662F-7849-83E0-5E52700790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283" y="6393658"/>
            <a:ext cx="191534" cy="2547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DFFADF-3D5C-2647-AE47-74C9366B0F1E}"/>
              </a:ext>
            </a:extLst>
          </p:cNvPr>
          <p:cNvSpPr/>
          <p:nvPr userDrawn="1"/>
        </p:nvSpPr>
        <p:spPr>
          <a:xfrm>
            <a:off x="0" y="6807994"/>
            <a:ext cx="12192000" cy="500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2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0AA2C-C845-5940-9A2D-9023E28D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6" y="681037"/>
            <a:ext cx="11269647" cy="4588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34D86-92FF-D046-B7CF-F3989A17F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77" y="1371600"/>
            <a:ext cx="11269646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B0A8-7168-674D-B400-6FCA7C740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5920" y="63206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/>
                </a:solidFill>
                <a:latin typeface="Circular Std Book" panose="020B0604020101020102" pitchFamily="34" charset="77"/>
                <a:cs typeface="Circular Std Book" panose="020B0604020101020102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7F83-3C53-664B-95FB-2004C7468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6517" y="63206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lamour Absolute Condensed" pitchFamily="2" charset="0"/>
              </a:defRPr>
            </a:lvl1pPr>
          </a:lstStyle>
          <a:p>
            <a:fld id="{B6879457-6CCF-3542-97E9-888AF0F06D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6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73" r:id="rId4"/>
    <p:sldLayoutId id="2147483674" r:id="rId5"/>
    <p:sldLayoutId id="2147483675" r:id="rId6"/>
    <p:sldLayoutId id="2147483672" r:id="rId7"/>
    <p:sldLayoutId id="2147483650" r:id="rId8"/>
    <p:sldLayoutId id="2147483709" r:id="rId9"/>
    <p:sldLayoutId id="2147483666" r:id="rId10"/>
    <p:sldLayoutId id="2147483668" r:id="rId11"/>
    <p:sldLayoutId id="2147483665" r:id="rId12"/>
    <p:sldLayoutId id="2147483667" r:id="rId13"/>
    <p:sldLayoutId id="2147483669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71" r:id="rId21"/>
    <p:sldLayoutId id="2147483658" r:id="rId22"/>
    <p:sldLayoutId id="2147483660" r:id="rId23"/>
    <p:sldLayoutId id="2147483649" r:id="rId24"/>
    <p:sldLayoutId id="2147483661" r:id="rId25"/>
    <p:sldLayoutId id="2147483707" r:id="rId26"/>
    <p:sldLayoutId id="2147483708" r:id="rId27"/>
    <p:sldLayoutId id="2147483710" r:id="rId28"/>
    <p:sldLayoutId id="2147483711" r:id="rId29"/>
    <p:sldLayoutId id="2147483714" r:id="rId30"/>
    <p:sldLayoutId id="2147483715" r:id="rId3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Glamour Absolute Condense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ircular Std Book" panose="020B0604020101020102" pitchFamily="34" charset="77"/>
          <a:ea typeface="+mn-ea"/>
          <a:cs typeface="Circular Std Book" panose="020B0604020101020102" pitchFamily="34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ircular Std Book" panose="020B0604020101020102" pitchFamily="34" charset="77"/>
          <a:ea typeface="+mn-ea"/>
          <a:cs typeface="Circular Std Book" panose="020B0604020101020102" pitchFamily="34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ircular Std Book" panose="020B0604020101020102" pitchFamily="34" charset="77"/>
          <a:ea typeface="+mn-ea"/>
          <a:cs typeface="Circular Std Book" panose="020B0604020101020102" pitchFamily="34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ircular Std Book" panose="020B0604020101020102" pitchFamily="34" charset="77"/>
          <a:ea typeface="+mn-ea"/>
          <a:cs typeface="Circular Std Book" panose="020B0604020101020102" pitchFamily="34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ircular Std Book" panose="020B0604020101020102" pitchFamily="34" charset="77"/>
          <a:ea typeface="+mn-ea"/>
          <a:cs typeface="Circular Std Book" panose="020B0604020101020102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9088-F7BB-E449-88FD-391F3FFE7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2313705"/>
            <a:ext cx="5793581" cy="1323728"/>
          </a:xfrm>
        </p:spPr>
        <p:txBody>
          <a:bodyPr>
            <a:noAutofit/>
          </a:bodyPr>
          <a:lstStyle/>
          <a:p>
            <a:r>
              <a:rPr lang="en-US" sz="4400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43A75-D8C2-944B-8805-4DF23CE95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January 12, 2021</a:t>
            </a:r>
          </a:p>
        </p:txBody>
      </p:sp>
    </p:spTree>
    <p:extLst>
      <p:ext uri="{BB962C8B-B14F-4D97-AF65-F5344CB8AC3E}">
        <p14:creationId xmlns:p14="http://schemas.microsoft.com/office/powerpoint/2010/main" val="272013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75EB-E061-48C4-81DA-A57241B0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76" y="172243"/>
            <a:ext cx="11269647" cy="658812"/>
          </a:xfrm>
        </p:spPr>
        <p:txBody>
          <a:bodyPr>
            <a:normAutofit/>
          </a:bodyPr>
          <a:lstStyle/>
          <a:p>
            <a:r>
              <a:rPr lang="en-US" sz="2800" b="1" dirty="0"/>
              <a:t>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AFD88-E60F-48E7-BCCB-7C1AB236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79457-6CCF-3542-97E9-888AF0F06DFC}" type="slidenum">
              <a:rPr lang="en-US" smtClean="0"/>
              <a:t>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F7B82C-509F-41D0-AC50-D084EEDA35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376" y="751589"/>
            <a:ext cx="11871637" cy="904121"/>
          </a:xfrm>
        </p:spPr>
        <p:txBody>
          <a:bodyPr>
            <a:normAutofit/>
          </a:bodyPr>
          <a:lstStyle/>
          <a:p>
            <a:r>
              <a:rPr lang="en-US" sz="1800" dirty="0"/>
              <a:t>Objective: </a:t>
            </a:r>
            <a:r>
              <a:rPr lang="en-US" sz="1600" b="0" dirty="0">
                <a:solidFill>
                  <a:schemeClr val="tx1"/>
                </a:solidFill>
              </a:rPr>
              <a:t>Text</a:t>
            </a: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833DE9-88D5-4C2E-BDF0-D9EA1CC785E0}"/>
              </a:ext>
            </a:extLst>
          </p:cNvPr>
          <p:cNvSpPr txBox="1">
            <a:spLocks/>
          </p:cNvSpPr>
          <p:nvPr/>
        </p:nvSpPr>
        <p:spPr>
          <a:xfrm>
            <a:off x="160181" y="1497394"/>
            <a:ext cx="11871637" cy="90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2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ircular Std Book" panose="020B0604020101020102" pitchFamily="34" charset="77"/>
                <a:ea typeface="+mn-ea"/>
                <a:cs typeface="Circular Std Book" panose="020B0604020101020102" pitchFamily="34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Overall Summary:</a:t>
            </a:r>
            <a:endParaRPr lang="en-US" sz="1800" b="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1032">
            <a:extLst>
              <a:ext uri="{FF2B5EF4-FFF2-40B4-BE49-F238E27FC236}">
                <a16:creationId xmlns:a16="http://schemas.microsoft.com/office/drawing/2014/main" id="{95856688-9A23-4235-A6D7-CF7B7B22D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62794"/>
              </p:ext>
            </p:extLst>
          </p:nvPr>
        </p:nvGraphicFramePr>
        <p:xfrm>
          <a:off x="1163569" y="2075073"/>
          <a:ext cx="4305770" cy="914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52186">
                  <a:extLst>
                    <a:ext uri="{9D8B030D-6E8A-4147-A177-3AD203B41FA5}">
                      <a16:colId xmlns:a16="http://schemas.microsoft.com/office/drawing/2014/main" val="4000214537"/>
                    </a:ext>
                  </a:extLst>
                </a:gridCol>
                <a:gridCol w="2153584">
                  <a:extLst>
                    <a:ext uri="{9D8B030D-6E8A-4147-A177-3AD203B41FA5}">
                      <a16:colId xmlns:a16="http://schemas.microsoft.com/office/drawing/2014/main" val="515068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Column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Column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6295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Row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xxx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891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Row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xxx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613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02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uickbase">
      <a:dk1>
        <a:srgbClr val="1C2C17"/>
      </a:dk1>
      <a:lt1>
        <a:srgbClr val="FFFCEE"/>
      </a:lt1>
      <a:dk2>
        <a:srgbClr val="1C2C17"/>
      </a:dk2>
      <a:lt2>
        <a:srgbClr val="FFFCEE"/>
      </a:lt2>
      <a:accent1>
        <a:srgbClr val="1A574D"/>
      </a:accent1>
      <a:accent2>
        <a:srgbClr val="2C9382"/>
      </a:accent2>
      <a:accent3>
        <a:srgbClr val="F25E30"/>
      </a:accent3>
      <a:accent4>
        <a:srgbClr val="D69900"/>
      </a:accent4>
      <a:accent5>
        <a:srgbClr val="791F87"/>
      </a:accent5>
      <a:accent6>
        <a:srgbClr val="1C2B16"/>
      </a:accent6>
      <a:hlink>
        <a:srgbClr val="F15E2F"/>
      </a:hlink>
      <a:folHlink>
        <a:srgbClr val="781F8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6C12A034CAE544A9E49D765E056CBB" ma:contentTypeVersion="26" ma:contentTypeDescription="Create a new document." ma:contentTypeScope="" ma:versionID="e54468d5a9f1a93541d5bb5aaf4c6ea0">
  <xsd:schema xmlns:xsd="http://www.w3.org/2001/XMLSchema" xmlns:xs="http://www.w3.org/2001/XMLSchema" xmlns:p="http://schemas.microsoft.com/office/2006/metadata/properties" xmlns:ns2="96c0e9d5-5596-41d2-bc36-38132ccdf10a" xmlns:ns3="44787b21-86fe-4731-9faf-854d514504ee" targetNamespace="http://schemas.microsoft.com/office/2006/metadata/properties" ma:root="true" ma:fieldsID="5a854dcd580bbc4bfe5e6d6d2299f3bb" ns2:_="" ns3:_="">
    <xsd:import namespace="96c0e9d5-5596-41d2-bc36-38132ccdf10a"/>
    <xsd:import namespace="44787b21-86fe-4731-9faf-854d514504ee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2:Content_x0020_Owner" minOccurs="0"/>
                <xsd:element ref="ns2:Content_x0020_Type" minOccurs="0"/>
                <xsd:element ref="ns2:Status" minOccurs="0"/>
                <xsd:element ref="ns2:Audience" minOccurs="0"/>
                <xsd:element ref="ns2:Date_x0020_Used" minOccurs="0"/>
                <xsd:element ref="ns2:Category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TaxKeywordTaxHTField" minOccurs="0"/>
                <xsd:element ref="ns3:TaxCatchAll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0e9d5-5596-41d2-bc36-38132ccdf10a" elementFormDefault="qualified">
    <xsd:import namespace="http://schemas.microsoft.com/office/2006/documentManagement/types"/>
    <xsd:import namespace="http://schemas.microsoft.com/office/infopath/2007/PartnerControls"/>
    <xsd:element name="Description0" ma:index="1" nillable="true" ma:displayName="Description" ma:internalName="Description0">
      <xsd:simpleType>
        <xsd:restriction base="dms:Note">
          <xsd:maxLength value="255"/>
        </xsd:restriction>
      </xsd:simpleType>
    </xsd:element>
    <xsd:element name="Content_x0020_Owner" ma:index="2" nillable="true" ma:displayName="Content Owner" ma:description="Individual on the PMM team who owns the content" ma:format="Dropdown" ma:internalName="Content_x0020_Owner">
      <xsd:simpleType>
        <xsd:restriction base="dms:Choice">
          <xsd:enumeration value="Adam Hoover"/>
          <xsd:enumeration value="Ankit Shah"/>
          <xsd:enumeration value="Brian Cafferelli"/>
          <xsd:enumeration value="Betsy Carlton-Gysan"/>
          <xsd:enumeration value="Erika Christiansen"/>
          <xsd:enumeration value="Graham Leto"/>
          <xsd:enumeration value="John Coffey"/>
          <xsd:enumeration value="Kayla Mackay"/>
          <xsd:enumeration value="Mark Field"/>
          <xsd:enumeration value="Mark Levitt"/>
        </xsd:restriction>
      </xsd:simpleType>
    </xsd:element>
    <xsd:element name="Content_x0020_Type" ma:index="3" nillable="true" ma:displayName="Project Name" ma:internalName="Content_x0020_Type">
      <xsd:simpleType>
        <xsd:restriction base="dms:Text">
          <xsd:maxLength value="255"/>
        </xsd:restriction>
      </xsd:simpleType>
    </xsd:element>
    <xsd:element name="Status" ma:index="4" nillable="true" ma:displayName="Status" ma:format="Dropdown" ma:internalName="Status">
      <xsd:simpleType>
        <xsd:restriction base="dms:Choice">
          <xsd:enumeration value="Drafting"/>
          <xsd:enumeration value="Final"/>
          <xsd:enumeration value="For Reference"/>
        </xsd:restriction>
      </xsd:simpleType>
    </xsd:element>
    <xsd:element name="Audience" ma:index="5" nillable="true" ma:displayName="Audience" ma:internalName="Audienc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SE"/>
                    <xsd:enumeration value="CSM"/>
                    <xsd:enumeration value="Care"/>
                    <xsd:enumeration value="Training"/>
                    <xsd:enumeration value="Customers"/>
                    <xsd:enumeration value="Marketing"/>
                    <xsd:enumeration value="Product Marketing"/>
                    <xsd:enumeration value="Product"/>
                    <xsd:enumeration value="Sales"/>
                    <xsd:enumeration value="QB-All (Internal Only)"/>
                  </xsd:restriction>
                </xsd:simpleType>
              </xsd:element>
            </xsd:sequence>
          </xsd:extension>
        </xsd:complexContent>
      </xsd:complexType>
    </xsd:element>
    <xsd:element name="Date_x0020_Used" ma:index="7" nillable="true" ma:displayName="Date Last Used" ma:description="The date that the file was used last, indicating how current the file is" ma:format="DateOnly" ma:internalName="Date_x0020_Used">
      <xsd:simpleType>
        <xsd:restriction base="dms:DateTime"/>
      </xsd:simpleType>
    </xsd:element>
    <xsd:element name="Category" ma:index="8" nillable="true" ma:displayName="Category" ma:default="Asset" ma:format="Dropdown" ma:internalName="Category">
      <xsd:simpleType>
        <xsd:restriction base="dms:Choice">
          <xsd:enumeration value="Asset"/>
          <xsd:enumeration value="Raw Material"/>
          <xsd:enumeration value="Fact Base"/>
        </xsd:restriction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5" nillable="true" ma:displayName="Location" ma:internalName="MediaServiceLocation" ma:readOnly="true">
      <xsd:simpleType>
        <xsd:restriction base="dms:Text"/>
      </xsd:simpleType>
    </xsd:element>
    <xsd:element name="MediaServiceAutoKeyPoints" ma:index="2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87b21-86fe-4731-9faf-854d51450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3" nillable="true" ma:taxonomy="true" ma:internalName="TaxKeywordTaxHTField" ma:taxonomyFieldName="TaxKeyword" ma:displayName="Enterprise Keywords" ma:fieldId="{23f27201-bee3-471e-b2e7-b64fd8b7ca38}" ma:taxonomyMulti="true" ma:sspId="d3ea64bc-6453-4edf-916b-fc4f227430e7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d62fb409-3a1d-4aa5-8089-8c631a9a3439}" ma:internalName="TaxCatchAll" ma:showField="CatchAllData" ma:web="44787b21-86fe-4731-9faf-854d514504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_x0020_Used xmlns="96c0e9d5-5596-41d2-bc36-38132ccdf10a" xsi:nil="true"/>
    <TaxKeywordTaxHTField xmlns="44787b21-86fe-4731-9faf-854d514504ee">
      <Terms xmlns="http://schemas.microsoft.com/office/infopath/2007/PartnerControls"/>
    </TaxKeywordTaxHTField>
    <Content_x0020_Owner xmlns="96c0e9d5-5596-41d2-bc36-38132ccdf10a" xsi:nil="true"/>
    <Description0 xmlns="96c0e9d5-5596-41d2-bc36-38132ccdf10a" xsi:nil="true"/>
    <Content_x0020_Type xmlns="96c0e9d5-5596-41d2-bc36-38132ccdf10a" xsi:nil="true"/>
    <Status xmlns="96c0e9d5-5596-41d2-bc36-38132ccdf10a" xsi:nil="true"/>
    <Category xmlns="96c0e9d5-5596-41d2-bc36-38132ccdf10a">Asset</Category>
    <Audience xmlns="96c0e9d5-5596-41d2-bc36-38132ccdf10a"/>
    <TaxCatchAll xmlns="44787b21-86fe-4731-9faf-854d514504ee"/>
  </documentManagement>
</p:properties>
</file>

<file path=customXml/itemProps1.xml><?xml version="1.0" encoding="utf-8"?>
<ds:datastoreItem xmlns:ds="http://schemas.openxmlformats.org/officeDocument/2006/customXml" ds:itemID="{CBA0F19C-D42C-49C4-B573-E698571F8F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FAB08B-84A7-400C-B600-5BC98AB16060}">
  <ds:schemaRefs>
    <ds:schemaRef ds:uri="44787b21-86fe-4731-9faf-854d514504ee"/>
    <ds:schemaRef ds:uri="96c0e9d5-5596-41d2-bc36-38132ccdf1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A94CE60-426A-42F0-BB7E-C353182821F7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4787b21-86fe-4731-9faf-854d514504ee"/>
    <ds:schemaRef ds:uri="96c0e9d5-5596-41d2-bc36-38132ccdf10a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23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</vt:lpstr>
      <vt:lpstr>Avenir Next</vt:lpstr>
      <vt:lpstr>Calibri</vt:lpstr>
      <vt:lpstr>Circular Std Book</vt:lpstr>
      <vt:lpstr>Glamour Absolute Condensed</vt:lpstr>
      <vt:lpstr>System Font Regular</vt:lpstr>
      <vt:lpstr>Office Theme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Zimiga</dc:creator>
  <cp:lastModifiedBy>Dawson, Armelle</cp:lastModifiedBy>
  <cp:revision>30</cp:revision>
  <dcterms:created xsi:type="dcterms:W3CDTF">2020-09-08T20:44:01Z</dcterms:created>
  <dcterms:modified xsi:type="dcterms:W3CDTF">2021-01-07T23:27:20Z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0x0101006D6C12A034CAE544A9E49D765E056CBB</vt:lpwstr>
  </property>
  <property fmtid="{D5CDD505-2E9C-101B-9397-08002B2CF9AE}" pid="3" name="TaxKeyword">
    <vt:lpwstr/>
  </property>
</Properties>
</file>