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57" autoAdjust="0"/>
  </p:normalViewPr>
  <p:slideViewPr>
    <p:cSldViewPr snapToGrid="0">
      <p:cViewPr varScale="1">
        <p:scale>
          <a:sx n="40" d="100"/>
          <a:sy n="40" d="100"/>
        </p:scale>
        <p:origin x="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95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20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58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19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68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39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96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56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8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42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51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296C9-C751-4E41-9CCF-4290A69AA17A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3964-9906-4143-8404-EB8A92FF4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05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testCase03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7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9" y="178533"/>
            <a:ext cx="4553826" cy="2232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81383" y="2115554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Oval 24"/>
          <p:cNvSpPr/>
          <p:nvPr/>
        </p:nvSpPr>
        <p:spPr>
          <a:xfrm>
            <a:off x="5736142" y="2816409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27" name="Straight Connector 26"/>
          <p:cNvCxnSpPr>
            <a:stCxn id="25" idx="3"/>
            <a:endCxn id="29" idx="0"/>
          </p:cNvCxnSpPr>
          <p:nvPr/>
        </p:nvCxnSpPr>
        <p:spPr>
          <a:xfrm flipH="1">
            <a:off x="5447618" y="3247773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159093" y="3523371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292082" y="2198257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Lady</a:t>
            </a:r>
            <a:endParaRPr lang="zh-TW" alt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319508" y="4770484"/>
            <a:ext cx="1225119" cy="407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Electric</a:t>
            </a:r>
            <a:endParaRPr lang="zh-TW" altLang="en-US" dirty="0"/>
          </a:p>
        </p:txBody>
      </p:sp>
      <p:sp>
        <p:nvSpPr>
          <p:cNvPr id="35" name="Oval 34"/>
          <p:cNvSpPr/>
          <p:nvPr/>
        </p:nvSpPr>
        <p:spPr>
          <a:xfrm>
            <a:off x="5739125" y="5344066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451846" y="1739744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Jingmei</a:t>
            </a:r>
            <a:endParaRPr lang="zh-TW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76859" y="2115554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Rounded Rectangle 40"/>
          <p:cNvSpPr/>
          <p:nvPr/>
        </p:nvSpPr>
        <p:spPr>
          <a:xfrm>
            <a:off x="8287558" y="2198257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Lady</a:t>
            </a:r>
            <a:endParaRPr lang="zh-TW" alt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447322" y="1739744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Danshui</a:t>
            </a:r>
            <a:endParaRPr lang="zh-TW" altLang="en-US" dirty="0"/>
          </a:p>
        </p:txBody>
      </p:sp>
      <p:cxnSp>
        <p:nvCxnSpPr>
          <p:cNvPr id="48" name="Straight Connector 47"/>
          <p:cNvCxnSpPr>
            <a:endCxn id="49" idx="0"/>
          </p:cNvCxnSpPr>
          <p:nvPr/>
        </p:nvCxnSpPr>
        <p:spPr>
          <a:xfrm flipH="1">
            <a:off x="5517201" y="5776549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28676" y="605214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0" name="Oval 49"/>
          <p:cNvSpPr/>
          <p:nvPr/>
        </p:nvSpPr>
        <p:spPr>
          <a:xfrm>
            <a:off x="6359588" y="6047764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51" name="Straight Connector 50"/>
          <p:cNvCxnSpPr>
            <a:endCxn id="50" idx="0"/>
          </p:cNvCxnSpPr>
          <p:nvPr/>
        </p:nvCxnSpPr>
        <p:spPr>
          <a:xfrm>
            <a:off x="6180681" y="5771843"/>
            <a:ext cx="467432" cy="27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794717" y="2750292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53" name="Straight Connector 52"/>
          <p:cNvCxnSpPr>
            <a:stCxn id="52" idx="3"/>
            <a:endCxn id="54" idx="0"/>
          </p:cNvCxnSpPr>
          <p:nvPr/>
        </p:nvCxnSpPr>
        <p:spPr>
          <a:xfrm flipH="1">
            <a:off x="9506193" y="3181656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9217668" y="3457254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526" y="430824"/>
            <a:ext cx="5844063" cy="87160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232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00159" cy="182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81383" y="2115554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5736142" y="2816409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7" name="Straight Connector 6"/>
          <p:cNvCxnSpPr>
            <a:stCxn id="6" idx="3"/>
            <a:endCxn id="8" idx="0"/>
          </p:cNvCxnSpPr>
          <p:nvPr/>
        </p:nvCxnSpPr>
        <p:spPr>
          <a:xfrm flipH="1">
            <a:off x="5447618" y="3247773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59093" y="3523371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92082" y="2198257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Lady</a:t>
            </a:r>
            <a:endParaRPr lang="zh-TW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282932" y="4193031"/>
            <a:ext cx="1225119" cy="407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Electric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5725808" y="4559149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10</a:t>
            </a:r>
            <a:endParaRPr lang="zh-TW" alt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451846" y="1739744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Jingmei</a:t>
            </a:r>
            <a:endParaRPr lang="zh-TW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76859" y="2115554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8287558" y="2198257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Lady</a:t>
            </a:r>
            <a:endParaRPr lang="zh-TW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447322" y="1739744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Danshui</a:t>
            </a:r>
            <a:endParaRPr lang="zh-TW" altLang="en-US" dirty="0"/>
          </a:p>
        </p:txBody>
      </p:sp>
      <p:cxnSp>
        <p:nvCxnSpPr>
          <p:cNvPr id="16" name="Straight Connector 15"/>
          <p:cNvCxnSpPr>
            <a:stCxn id="11" idx="3"/>
            <a:endCxn id="17" idx="0"/>
          </p:cNvCxnSpPr>
          <p:nvPr/>
        </p:nvCxnSpPr>
        <p:spPr>
          <a:xfrm flipH="1">
            <a:off x="5345609" y="5021381"/>
            <a:ext cx="464706" cy="21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57084" y="5232846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8" name="Oval 17"/>
          <p:cNvSpPr/>
          <p:nvPr/>
        </p:nvSpPr>
        <p:spPr>
          <a:xfrm>
            <a:off x="6417524" y="524790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cxnSp>
        <p:nvCxnSpPr>
          <p:cNvPr id="19" name="Straight Connector 18"/>
          <p:cNvCxnSpPr>
            <a:stCxn id="11" idx="5"/>
            <a:endCxn id="18" idx="0"/>
          </p:cNvCxnSpPr>
          <p:nvPr/>
        </p:nvCxnSpPr>
        <p:spPr>
          <a:xfrm>
            <a:off x="6218350" y="5021381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794717" y="2750292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cxnSp>
        <p:nvCxnSpPr>
          <p:cNvPr id="21" name="Straight Connector 20"/>
          <p:cNvCxnSpPr>
            <a:stCxn id="20" idx="3"/>
            <a:endCxn id="22" idx="0"/>
          </p:cNvCxnSpPr>
          <p:nvPr/>
        </p:nvCxnSpPr>
        <p:spPr>
          <a:xfrm flipH="1">
            <a:off x="9506193" y="3181656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217668" y="3457254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11</a:t>
            </a:r>
            <a:endParaRPr lang="zh-TW" altLang="en-US" sz="1600" dirty="0"/>
          </a:p>
        </p:txBody>
      </p:sp>
      <p:cxnSp>
        <p:nvCxnSpPr>
          <p:cNvPr id="27" name="Straight Connector 26"/>
          <p:cNvCxnSpPr>
            <a:endCxn id="28" idx="0"/>
          </p:cNvCxnSpPr>
          <p:nvPr/>
        </p:nvCxnSpPr>
        <p:spPr>
          <a:xfrm flipH="1">
            <a:off x="4763844" y="5650732"/>
            <a:ext cx="464706" cy="21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75319" y="586219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1" name="Oval 30"/>
          <p:cNvSpPr/>
          <p:nvPr/>
        </p:nvSpPr>
        <p:spPr>
          <a:xfrm>
            <a:off x="5451043" y="5884623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32" name="Straight Connector 31"/>
          <p:cNvCxnSpPr>
            <a:stCxn id="17" idx="5"/>
            <a:endCxn id="31" idx="0"/>
          </p:cNvCxnSpPr>
          <p:nvPr/>
        </p:nvCxnSpPr>
        <p:spPr>
          <a:xfrm>
            <a:off x="5549626" y="5664210"/>
            <a:ext cx="189942" cy="220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4"/>
            <a:endCxn id="34" idx="0"/>
          </p:cNvCxnSpPr>
          <p:nvPr/>
        </p:nvCxnSpPr>
        <p:spPr>
          <a:xfrm flipH="1">
            <a:off x="6514403" y="5753281"/>
            <a:ext cx="191646" cy="17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225878" y="5931852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8" name="Oval 37"/>
          <p:cNvSpPr/>
          <p:nvPr/>
        </p:nvSpPr>
        <p:spPr>
          <a:xfrm>
            <a:off x="10454454" y="3427845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39" name="Straight Connector 38"/>
          <p:cNvCxnSpPr>
            <a:endCxn id="38" idx="0"/>
          </p:cNvCxnSpPr>
          <p:nvPr/>
        </p:nvCxnSpPr>
        <p:spPr>
          <a:xfrm>
            <a:off x="10255280" y="3201319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33678" y="4053775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941199" y="3840374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550" y="257075"/>
            <a:ext cx="6478799" cy="99315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465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13204" cy="19025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81383" y="2115554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5736142" y="2816409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13</a:t>
            </a:r>
            <a:endParaRPr lang="zh-TW" altLang="en-US" sz="1600" dirty="0"/>
          </a:p>
        </p:txBody>
      </p:sp>
      <p:cxnSp>
        <p:nvCxnSpPr>
          <p:cNvPr id="7" name="Straight Connector 6"/>
          <p:cNvCxnSpPr>
            <a:stCxn id="6" idx="3"/>
            <a:endCxn id="8" idx="0"/>
          </p:cNvCxnSpPr>
          <p:nvPr/>
        </p:nvCxnSpPr>
        <p:spPr>
          <a:xfrm flipH="1">
            <a:off x="5447618" y="3247773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59093" y="3523371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92082" y="2198257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Lady</a:t>
            </a:r>
            <a:endParaRPr lang="zh-TW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282932" y="4193031"/>
            <a:ext cx="1225119" cy="407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Electric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5725808" y="4559149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16</a:t>
            </a:r>
            <a:endParaRPr lang="zh-TW" alt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451846" y="1739744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Jingmei</a:t>
            </a:r>
            <a:endParaRPr lang="zh-TW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76859" y="2115554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8287558" y="2198257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Lady</a:t>
            </a:r>
            <a:endParaRPr lang="zh-TW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447322" y="1739744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Danshui</a:t>
            </a:r>
            <a:endParaRPr lang="zh-TW" altLang="en-US" dirty="0"/>
          </a:p>
        </p:txBody>
      </p:sp>
      <p:cxnSp>
        <p:nvCxnSpPr>
          <p:cNvPr id="16" name="Straight Connector 15"/>
          <p:cNvCxnSpPr>
            <a:stCxn id="11" idx="3"/>
            <a:endCxn id="17" idx="0"/>
          </p:cNvCxnSpPr>
          <p:nvPr/>
        </p:nvCxnSpPr>
        <p:spPr>
          <a:xfrm flipH="1">
            <a:off x="5345609" y="5021381"/>
            <a:ext cx="464706" cy="21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57084" y="5232846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15</a:t>
            </a:r>
            <a:endParaRPr lang="zh-TW" alt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6417524" y="524790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10</a:t>
            </a:r>
            <a:endParaRPr lang="zh-TW" altLang="en-US" sz="1600" dirty="0"/>
          </a:p>
        </p:txBody>
      </p:sp>
      <p:cxnSp>
        <p:nvCxnSpPr>
          <p:cNvPr id="19" name="Straight Connector 18"/>
          <p:cNvCxnSpPr>
            <a:stCxn id="11" idx="5"/>
            <a:endCxn id="18" idx="0"/>
          </p:cNvCxnSpPr>
          <p:nvPr/>
        </p:nvCxnSpPr>
        <p:spPr>
          <a:xfrm>
            <a:off x="6218350" y="5021381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794717" y="2750292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17</a:t>
            </a:r>
            <a:endParaRPr lang="zh-TW" altLang="en-US" sz="1600" dirty="0"/>
          </a:p>
        </p:txBody>
      </p:sp>
      <p:cxnSp>
        <p:nvCxnSpPr>
          <p:cNvPr id="21" name="Straight Connector 20"/>
          <p:cNvCxnSpPr>
            <a:stCxn id="20" idx="3"/>
            <a:endCxn id="22" idx="0"/>
          </p:cNvCxnSpPr>
          <p:nvPr/>
        </p:nvCxnSpPr>
        <p:spPr>
          <a:xfrm flipH="1">
            <a:off x="9506193" y="3181656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217668" y="3457254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cxnSp>
        <p:nvCxnSpPr>
          <p:cNvPr id="23" name="Straight Connector 22"/>
          <p:cNvCxnSpPr>
            <a:endCxn id="24" idx="0"/>
          </p:cNvCxnSpPr>
          <p:nvPr/>
        </p:nvCxnSpPr>
        <p:spPr>
          <a:xfrm flipH="1">
            <a:off x="4763844" y="5650732"/>
            <a:ext cx="464706" cy="21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75319" y="586219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14</a:t>
            </a:r>
            <a:endParaRPr lang="zh-TW" alt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5451043" y="5884623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26" name="Straight Connector 25"/>
          <p:cNvCxnSpPr>
            <a:stCxn id="17" idx="5"/>
            <a:endCxn id="25" idx="0"/>
          </p:cNvCxnSpPr>
          <p:nvPr/>
        </p:nvCxnSpPr>
        <p:spPr>
          <a:xfrm>
            <a:off x="5549626" y="5664210"/>
            <a:ext cx="189942" cy="220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4"/>
            <a:endCxn id="28" idx="0"/>
          </p:cNvCxnSpPr>
          <p:nvPr/>
        </p:nvCxnSpPr>
        <p:spPr>
          <a:xfrm flipH="1">
            <a:off x="6514403" y="5753281"/>
            <a:ext cx="191646" cy="17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25878" y="5931852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9" name="Oval 28"/>
          <p:cNvSpPr/>
          <p:nvPr/>
        </p:nvSpPr>
        <p:spPr>
          <a:xfrm>
            <a:off x="10454454" y="3427845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>
            <a:off x="10255280" y="3201319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733678" y="4053775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8941199" y="3840374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352489" y="3500354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153315" y="3273828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091452" y="587915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>
            <a:off x="6892278" y="5652631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8" idx="0"/>
          </p:cNvCxnSpPr>
          <p:nvPr/>
        </p:nvCxnSpPr>
        <p:spPr>
          <a:xfrm flipH="1">
            <a:off x="4428796" y="6244847"/>
            <a:ext cx="191646" cy="17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40271" y="6423418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9" name="Oval 38"/>
          <p:cNvSpPr/>
          <p:nvPr/>
        </p:nvSpPr>
        <p:spPr>
          <a:xfrm>
            <a:off x="4970872" y="6412498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>
            <a:off x="4771698" y="6185972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843632" y="4048509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11</a:t>
            </a:r>
            <a:endParaRPr lang="zh-TW" altLang="en-US" sz="1600" dirty="0"/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9644458" y="3821983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808" y="220324"/>
            <a:ext cx="5598237" cy="109677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524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8" y="527474"/>
            <a:ext cx="5671763" cy="6809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81383" y="2115554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5736142" y="2816409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13</a:t>
            </a:r>
            <a:endParaRPr lang="zh-TW" altLang="en-US" sz="1600" dirty="0"/>
          </a:p>
        </p:txBody>
      </p:sp>
      <p:cxnSp>
        <p:nvCxnSpPr>
          <p:cNvPr id="7" name="Straight Connector 6"/>
          <p:cNvCxnSpPr>
            <a:stCxn id="6" idx="3"/>
            <a:endCxn id="8" idx="0"/>
          </p:cNvCxnSpPr>
          <p:nvPr/>
        </p:nvCxnSpPr>
        <p:spPr>
          <a:xfrm flipH="1">
            <a:off x="5447618" y="3247773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59093" y="3523371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92082" y="2198257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Lady</a:t>
            </a:r>
            <a:endParaRPr lang="zh-TW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282932" y="4193031"/>
            <a:ext cx="1225119" cy="407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Electric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5725808" y="4559149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16</a:t>
            </a:r>
            <a:endParaRPr lang="zh-TW" alt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451846" y="1739744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Jingmei</a:t>
            </a:r>
            <a:endParaRPr lang="zh-TW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76859" y="2115554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8287558" y="2198257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Lady</a:t>
            </a:r>
            <a:endParaRPr lang="zh-TW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447322" y="1739744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Danshui</a:t>
            </a:r>
            <a:endParaRPr lang="zh-TW" altLang="en-US" dirty="0"/>
          </a:p>
        </p:txBody>
      </p:sp>
      <p:cxnSp>
        <p:nvCxnSpPr>
          <p:cNvPr id="16" name="Straight Connector 15"/>
          <p:cNvCxnSpPr>
            <a:stCxn id="11" idx="3"/>
            <a:endCxn id="17" idx="0"/>
          </p:cNvCxnSpPr>
          <p:nvPr/>
        </p:nvCxnSpPr>
        <p:spPr>
          <a:xfrm flipH="1">
            <a:off x="5345609" y="5021381"/>
            <a:ext cx="464706" cy="21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57084" y="5232846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15</a:t>
            </a:r>
            <a:endParaRPr lang="zh-TW" alt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6417524" y="524790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10</a:t>
            </a:r>
            <a:endParaRPr lang="zh-TW" altLang="en-US" sz="1600" dirty="0"/>
          </a:p>
        </p:txBody>
      </p:sp>
      <p:cxnSp>
        <p:nvCxnSpPr>
          <p:cNvPr id="19" name="Straight Connector 18"/>
          <p:cNvCxnSpPr>
            <a:stCxn id="11" idx="5"/>
            <a:endCxn id="18" idx="0"/>
          </p:cNvCxnSpPr>
          <p:nvPr/>
        </p:nvCxnSpPr>
        <p:spPr>
          <a:xfrm>
            <a:off x="6218350" y="5021381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794717" y="2750292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18</a:t>
            </a:r>
            <a:endParaRPr lang="zh-TW" altLang="en-US" sz="1600" dirty="0"/>
          </a:p>
        </p:txBody>
      </p:sp>
      <p:cxnSp>
        <p:nvCxnSpPr>
          <p:cNvPr id="21" name="Straight Connector 20"/>
          <p:cNvCxnSpPr>
            <a:stCxn id="20" idx="3"/>
            <a:endCxn id="22" idx="0"/>
          </p:cNvCxnSpPr>
          <p:nvPr/>
        </p:nvCxnSpPr>
        <p:spPr>
          <a:xfrm flipH="1">
            <a:off x="9506193" y="3181656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217668" y="3457254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cxnSp>
        <p:nvCxnSpPr>
          <p:cNvPr id="23" name="Straight Connector 22"/>
          <p:cNvCxnSpPr>
            <a:endCxn id="24" idx="0"/>
          </p:cNvCxnSpPr>
          <p:nvPr/>
        </p:nvCxnSpPr>
        <p:spPr>
          <a:xfrm flipH="1">
            <a:off x="4763844" y="5650732"/>
            <a:ext cx="464706" cy="21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75319" y="586219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14</a:t>
            </a:r>
            <a:endParaRPr lang="zh-TW" alt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5451043" y="5884623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26" name="Straight Connector 25"/>
          <p:cNvCxnSpPr>
            <a:stCxn id="17" idx="5"/>
            <a:endCxn id="25" idx="0"/>
          </p:cNvCxnSpPr>
          <p:nvPr/>
        </p:nvCxnSpPr>
        <p:spPr>
          <a:xfrm>
            <a:off x="5549626" y="5664210"/>
            <a:ext cx="189942" cy="220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4"/>
            <a:endCxn id="28" idx="0"/>
          </p:cNvCxnSpPr>
          <p:nvPr/>
        </p:nvCxnSpPr>
        <p:spPr>
          <a:xfrm flipH="1">
            <a:off x="6514403" y="5753281"/>
            <a:ext cx="191646" cy="17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25878" y="5931852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9" name="Oval 28"/>
          <p:cNvSpPr/>
          <p:nvPr/>
        </p:nvSpPr>
        <p:spPr>
          <a:xfrm>
            <a:off x="10454454" y="3427845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17</a:t>
            </a:r>
            <a:endParaRPr lang="zh-TW" altLang="en-US" sz="1600" dirty="0"/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>
            <a:off x="10255280" y="3201319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733678" y="4053775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8941199" y="3840374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352489" y="3500354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153315" y="3273828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091452" y="587915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>
            <a:off x="6892278" y="5652631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8" idx="0"/>
          </p:cNvCxnSpPr>
          <p:nvPr/>
        </p:nvCxnSpPr>
        <p:spPr>
          <a:xfrm flipH="1">
            <a:off x="4428796" y="6244847"/>
            <a:ext cx="191646" cy="17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40271" y="6423418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9" name="Oval 38"/>
          <p:cNvSpPr/>
          <p:nvPr/>
        </p:nvSpPr>
        <p:spPr>
          <a:xfrm>
            <a:off x="4970872" y="6412498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>
            <a:off x="4771698" y="6185972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567754" y="4083708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11</a:t>
            </a:r>
            <a:endParaRPr lang="zh-TW" altLang="en-US" sz="1600" dirty="0"/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9368580" y="3857182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203417" y="4115972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6</a:t>
            </a:r>
            <a:endParaRPr lang="zh-TW" alt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10410938" y="3902571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666" y="376555"/>
            <a:ext cx="5784993" cy="10890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850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77" y="293257"/>
            <a:ext cx="3495675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81383" y="2115554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5736142" y="2816409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13</a:t>
            </a:r>
            <a:endParaRPr lang="zh-TW" alt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4292082" y="2198257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Lady</a:t>
            </a:r>
            <a:endParaRPr lang="zh-TW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282932" y="4193031"/>
            <a:ext cx="1225119" cy="407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Electric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5725808" y="4559149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16</a:t>
            </a:r>
            <a:endParaRPr lang="zh-TW" alt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451846" y="1739744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Jingmei</a:t>
            </a:r>
            <a:endParaRPr lang="zh-TW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76859" y="2115554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8287558" y="2198257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Lady</a:t>
            </a:r>
            <a:endParaRPr lang="zh-TW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447322" y="1739744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Danshui</a:t>
            </a:r>
            <a:endParaRPr lang="zh-TW" altLang="en-US" dirty="0"/>
          </a:p>
        </p:txBody>
      </p:sp>
      <p:cxnSp>
        <p:nvCxnSpPr>
          <p:cNvPr id="16" name="Straight Connector 15"/>
          <p:cNvCxnSpPr>
            <a:stCxn id="11" idx="3"/>
            <a:endCxn id="17" idx="0"/>
          </p:cNvCxnSpPr>
          <p:nvPr/>
        </p:nvCxnSpPr>
        <p:spPr>
          <a:xfrm flipH="1">
            <a:off x="5345609" y="5021381"/>
            <a:ext cx="464706" cy="21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57084" y="5232846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15</a:t>
            </a:r>
            <a:endParaRPr lang="zh-TW" alt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6417524" y="524790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9</a:t>
            </a:r>
            <a:endParaRPr lang="zh-TW" altLang="en-US" sz="1600" dirty="0"/>
          </a:p>
        </p:txBody>
      </p:sp>
      <p:cxnSp>
        <p:nvCxnSpPr>
          <p:cNvPr id="19" name="Straight Connector 18"/>
          <p:cNvCxnSpPr>
            <a:stCxn id="11" idx="5"/>
            <a:endCxn id="18" idx="0"/>
          </p:cNvCxnSpPr>
          <p:nvPr/>
        </p:nvCxnSpPr>
        <p:spPr>
          <a:xfrm>
            <a:off x="6218350" y="5021381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794717" y="2750292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18</a:t>
            </a:r>
            <a:endParaRPr lang="zh-TW" altLang="en-US" sz="1600" dirty="0"/>
          </a:p>
        </p:txBody>
      </p:sp>
      <p:cxnSp>
        <p:nvCxnSpPr>
          <p:cNvPr id="21" name="Straight Connector 20"/>
          <p:cNvCxnSpPr>
            <a:stCxn id="20" idx="3"/>
            <a:endCxn id="22" idx="0"/>
          </p:cNvCxnSpPr>
          <p:nvPr/>
        </p:nvCxnSpPr>
        <p:spPr>
          <a:xfrm flipH="1">
            <a:off x="9506193" y="3181656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217668" y="3457254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cxnSp>
        <p:nvCxnSpPr>
          <p:cNvPr id="23" name="Straight Connector 22"/>
          <p:cNvCxnSpPr>
            <a:endCxn id="24" idx="0"/>
          </p:cNvCxnSpPr>
          <p:nvPr/>
        </p:nvCxnSpPr>
        <p:spPr>
          <a:xfrm flipH="1">
            <a:off x="4763844" y="5650732"/>
            <a:ext cx="464706" cy="21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75319" y="586219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14</a:t>
            </a:r>
            <a:endParaRPr lang="zh-TW" alt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5451043" y="5884623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cxnSp>
        <p:nvCxnSpPr>
          <p:cNvPr id="26" name="Straight Connector 25"/>
          <p:cNvCxnSpPr>
            <a:stCxn id="17" idx="5"/>
            <a:endCxn id="25" idx="0"/>
          </p:cNvCxnSpPr>
          <p:nvPr/>
        </p:nvCxnSpPr>
        <p:spPr>
          <a:xfrm>
            <a:off x="5549626" y="5664210"/>
            <a:ext cx="189942" cy="220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4"/>
            <a:endCxn id="28" idx="0"/>
          </p:cNvCxnSpPr>
          <p:nvPr/>
        </p:nvCxnSpPr>
        <p:spPr>
          <a:xfrm flipH="1">
            <a:off x="6514403" y="5753281"/>
            <a:ext cx="191646" cy="17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25878" y="5931852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9" name="Oval 28"/>
          <p:cNvSpPr/>
          <p:nvPr/>
        </p:nvSpPr>
        <p:spPr>
          <a:xfrm>
            <a:off x="10454454" y="3427845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17</a:t>
            </a:r>
            <a:endParaRPr lang="zh-TW" altLang="en-US" sz="1600" dirty="0"/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>
            <a:off x="10255280" y="3201319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733678" y="4053775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8941199" y="3840374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83220" y="3445760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cxnSp>
        <p:nvCxnSpPr>
          <p:cNvPr id="34" name="Straight Connector 33"/>
          <p:cNvCxnSpPr>
            <a:stCxn id="6" idx="3"/>
            <a:endCxn id="33" idx="0"/>
          </p:cNvCxnSpPr>
          <p:nvPr/>
        </p:nvCxnSpPr>
        <p:spPr>
          <a:xfrm flipH="1">
            <a:off x="5471745" y="3247773"/>
            <a:ext cx="348904" cy="197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091452" y="587915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>
            <a:off x="6892278" y="5652631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567754" y="4083708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11</a:t>
            </a:r>
            <a:endParaRPr lang="zh-TW" altLang="en-US" sz="1600" dirty="0"/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9368580" y="3857182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099" y="420439"/>
            <a:ext cx="5838917" cy="110542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839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086100" cy="1590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81383" y="2115554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5736142" y="2816409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4292082" y="2198257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Lady</a:t>
            </a:r>
            <a:endParaRPr lang="zh-TW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82932" y="4193031"/>
            <a:ext cx="1225119" cy="407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Electric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5725808" y="4559149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15</a:t>
            </a:r>
            <a:endParaRPr lang="zh-TW" alt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5451846" y="1739744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Jingmei</a:t>
            </a:r>
            <a:endParaRPr lang="zh-TW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76859" y="2115554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8287558" y="2198257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Lady</a:t>
            </a:r>
            <a:endParaRPr lang="zh-TW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47322" y="1739744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Danshui</a:t>
            </a:r>
            <a:endParaRPr lang="zh-TW" altLang="en-US" dirty="0"/>
          </a:p>
        </p:txBody>
      </p:sp>
      <p:cxnSp>
        <p:nvCxnSpPr>
          <p:cNvPr id="14" name="Straight Connector 13"/>
          <p:cNvCxnSpPr>
            <a:stCxn id="9" idx="3"/>
            <a:endCxn id="15" idx="0"/>
          </p:cNvCxnSpPr>
          <p:nvPr/>
        </p:nvCxnSpPr>
        <p:spPr>
          <a:xfrm flipH="1">
            <a:off x="5345609" y="5021381"/>
            <a:ext cx="464706" cy="21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57084" y="5232846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14</a:t>
            </a:r>
            <a:endParaRPr lang="zh-TW" alt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6417524" y="524790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9</a:t>
            </a:r>
            <a:endParaRPr lang="zh-TW" altLang="en-US" sz="1600" dirty="0"/>
          </a:p>
        </p:txBody>
      </p:sp>
      <p:cxnSp>
        <p:nvCxnSpPr>
          <p:cNvPr id="17" name="Straight Connector 16"/>
          <p:cNvCxnSpPr>
            <a:stCxn id="9" idx="5"/>
            <a:endCxn id="16" idx="0"/>
          </p:cNvCxnSpPr>
          <p:nvPr/>
        </p:nvCxnSpPr>
        <p:spPr>
          <a:xfrm>
            <a:off x="6218350" y="5021381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794717" y="2750292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18</a:t>
            </a:r>
            <a:endParaRPr lang="zh-TW" altLang="en-US" sz="1600" dirty="0"/>
          </a:p>
        </p:txBody>
      </p:sp>
      <p:cxnSp>
        <p:nvCxnSpPr>
          <p:cNvPr id="19" name="Straight Connector 18"/>
          <p:cNvCxnSpPr>
            <a:stCxn id="18" idx="3"/>
            <a:endCxn id="20" idx="0"/>
          </p:cNvCxnSpPr>
          <p:nvPr/>
        </p:nvCxnSpPr>
        <p:spPr>
          <a:xfrm flipH="1">
            <a:off x="9506193" y="3181656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217668" y="3457254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11</a:t>
            </a:r>
            <a:endParaRPr lang="zh-TW" altLang="en-US" sz="1600" dirty="0"/>
          </a:p>
        </p:txBody>
      </p:sp>
      <p:cxnSp>
        <p:nvCxnSpPr>
          <p:cNvPr id="21" name="Straight Connector 20"/>
          <p:cNvCxnSpPr>
            <a:endCxn id="22" idx="0"/>
          </p:cNvCxnSpPr>
          <p:nvPr/>
        </p:nvCxnSpPr>
        <p:spPr>
          <a:xfrm flipH="1">
            <a:off x="4763844" y="5650732"/>
            <a:ext cx="464706" cy="21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475319" y="586219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23" name="Oval 22"/>
          <p:cNvSpPr/>
          <p:nvPr/>
        </p:nvSpPr>
        <p:spPr>
          <a:xfrm>
            <a:off x="5451043" y="5884623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cxnSp>
        <p:nvCxnSpPr>
          <p:cNvPr id="24" name="Straight Connector 23"/>
          <p:cNvCxnSpPr>
            <a:stCxn id="15" idx="5"/>
            <a:endCxn id="23" idx="0"/>
          </p:cNvCxnSpPr>
          <p:nvPr/>
        </p:nvCxnSpPr>
        <p:spPr>
          <a:xfrm>
            <a:off x="5549626" y="5664210"/>
            <a:ext cx="189942" cy="220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26" idx="0"/>
          </p:cNvCxnSpPr>
          <p:nvPr/>
        </p:nvCxnSpPr>
        <p:spPr>
          <a:xfrm flipH="1">
            <a:off x="6514403" y="5753281"/>
            <a:ext cx="191646" cy="17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25878" y="5931852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7" name="Oval 26"/>
          <p:cNvSpPr/>
          <p:nvPr/>
        </p:nvSpPr>
        <p:spPr>
          <a:xfrm>
            <a:off x="10454454" y="3427845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17</a:t>
            </a:r>
            <a:endParaRPr lang="zh-TW" altLang="en-US" sz="1600" dirty="0"/>
          </a:p>
        </p:txBody>
      </p:sp>
      <p:cxnSp>
        <p:nvCxnSpPr>
          <p:cNvPr id="28" name="Straight Connector 27"/>
          <p:cNvCxnSpPr>
            <a:endCxn id="27" idx="0"/>
          </p:cNvCxnSpPr>
          <p:nvPr/>
        </p:nvCxnSpPr>
        <p:spPr>
          <a:xfrm>
            <a:off x="10255280" y="3201319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733678" y="4053775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8941199" y="3840374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19" y="247254"/>
            <a:ext cx="5438775" cy="12001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442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10125" cy="2762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81383" y="2115554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ounded Rectangle 6"/>
          <p:cNvSpPr/>
          <p:nvPr/>
        </p:nvSpPr>
        <p:spPr>
          <a:xfrm>
            <a:off x="4292082" y="2198257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Lady</a:t>
            </a:r>
            <a:endParaRPr lang="zh-TW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82932" y="4193031"/>
            <a:ext cx="1225119" cy="407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Electric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5725808" y="4559149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15</a:t>
            </a:r>
            <a:endParaRPr lang="zh-TW" alt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5451846" y="1739744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Jingmei</a:t>
            </a:r>
            <a:endParaRPr lang="zh-TW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76859" y="2115554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8287558" y="2198257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Lady</a:t>
            </a:r>
            <a:endParaRPr lang="zh-TW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47322" y="1739744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Danshui</a:t>
            </a:r>
            <a:endParaRPr lang="zh-TW" altLang="en-US" dirty="0"/>
          </a:p>
        </p:txBody>
      </p:sp>
      <p:cxnSp>
        <p:nvCxnSpPr>
          <p:cNvPr id="14" name="Straight Connector 13"/>
          <p:cNvCxnSpPr>
            <a:stCxn id="9" idx="3"/>
            <a:endCxn id="15" idx="0"/>
          </p:cNvCxnSpPr>
          <p:nvPr/>
        </p:nvCxnSpPr>
        <p:spPr>
          <a:xfrm flipH="1">
            <a:off x="5345609" y="5021381"/>
            <a:ext cx="464706" cy="21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57084" y="5232846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14</a:t>
            </a:r>
            <a:endParaRPr lang="zh-TW" alt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6417524" y="524790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9</a:t>
            </a:r>
            <a:endParaRPr lang="zh-TW" altLang="en-US" sz="1600" dirty="0"/>
          </a:p>
        </p:txBody>
      </p:sp>
      <p:cxnSp>
        <p:nvCxnSpPr>
          <p:cNvPr id="17" name="Straight Connector 16"/>
          <p:cNvCxnSpPr>
            <a:stCxn id="9" idx="5"/>
            <a:endCxn id="16" idx="0"/>
          </p:cNvCxnSpPr>
          <p:nvPr/>
        </p:nvCxnSpPr>
        <p:spPr>
          <a:xfrm>
            <a:off x="6218350" y="5021381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794717" y="2750292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17</a:t>
            </a:r>
            <a:endParaRPr lang="zh-TW" altLang="en-US" sz="1600" dirty="0"/>
          </a:p>
        </p:txBody>
      </p:sp>
      <p:cxnSp>
        <p:nvCxnSpPr>
          <p:cNvPr id="19" name="Straight Connector 18"/>
          <p:cNvCxnSpPr>
            <a:stCxn id="18" idx="3"/>
            <a:endCxn id="20" idx="0"/>
          </p:cNvCxnSpPr>
          <p:nvPr/>
        </p:nvCxnSpPr>
        <p:spPr>
          <a:xfrm flipH="1">
            <a:off x="9506193" y="3181656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217668" y="3457254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11</a:t>
            </a:r>
            <a:endParaRPr lang="zh-TW" altLang="en-US" sz="1600" dirty="0"/>
          </a:p>
        </p:txBody>
      </p:sp>
      <p:cxnSp>
        <p:nvCxnSpPr>
          <p:cNvPr id="21" name="Straight Connector 20"/>
          <p:cNvCxnSpPr>
            <a:endCxn id="22" idx="0"/>
          </p:cNvCxnSpPr>
          <p:nvPr/>
        </p:nvCxnSpPr>
        <p:spPr>
          <a:xfrm flipH="1">
            <a:off x="4763844" y="5650732"/>
            <a:ext cx="464706" cy="21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475319" y="586219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23" name="Oval 22"/>
          <p:cNvSpPr/>
          <p:nvPr/>
        </p:nvSpPr>
        <p:spPr>
          <a:xfrm>
            <a:off x="5451043" y="5884623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cxnSp>
        <p:nvCxnSpPr>
          <p:cNvPr id="24" name="Straight Connector 23"/>
          <p:cNvCxnSpPr>
            <a:stCxn id="15" idx="5"/>
            <a:endCxn id="23" idx="0"/>
          </p:cNvCxnSpPr>
          <p:nvPr/>
        </p:nvCxnSpPr>
        <p:spPr>
          <a:xfrm>
            <a:off x="5549626" y="5664210"/>
            <a:ext cx="189942" cy="220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26" idx="0"/>
          </p:cNvCxnSpPr>
          <p:nvPr/>
        </p:nvCxnSpPr>
        <p:spPr>
          <a:xfrm flipH="1">
            <a:off x="6514403" y="5753281"/>
            <a:ext cx="191646" cy="17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25878" y="5931852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7" name="Oval 26"/>
          <p:cNvSpPr/>
          <p:nvPr/>
        </p:nvSpPr>
        <p:spPr>
          <a:xfrm>
            <a:off x="10454454" y="3427845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cxnSp>
        <p:nvCxnSpPr>
          <p:cNvPr id="28" name="Straight Connector 27"/>
          <p:cNvCxnSpPr>
            <a:endCxn id="27" idx="0"/>
          </p:cNvCxnSpPr>
          <p:nvPr/>
        </p:nvCxnSpPr>
        <p:spPr>
          <a:xfrm>
            <a:off x="10255280" y="3201319"/>
            <a:ext cx="487699" cy="22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567" y="83399"/>
            <a:ext cx="3842847" cy="140874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681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124</Words>
  <Application>Microsoft Office PowerPoint</Application>
  <PresentationFormat>Widescreen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Theme</vt:lpstr>
      <vt:lpstr>testCase03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testCase04</dc:title>
  <dc:creator>Kuo YingMiao</dc:creator>
  <cp:lastModifiedBy>Kuo YingMiao</cp:lastModifiedBy>
  <cp:revision>7</cp:revision>
  <dcterms:created xsi:type="dcterms:W3CDTF">2014-06-11T08:33:36Z</dcterms:created>
  <dcterms:modified xsi:type="dcterms:W3CDTF">2014-06-11T09:29:54Z</dcterms:modified>
</cp:coreProperties>
</file>