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5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2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8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9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9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2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testCase04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34" y="384083"/>
            <a:ext cx="4495800" cy="7239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0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476750" cy="7620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stCxn id="21" idx="3"/>
            <a:endCxn id="25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22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28" name="Straight Connector 27"/>
          <p:cNvCxnSpPr>
            <a:stCxn id="25" idx="3"/>
            <a:endCxn id="26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5"/>
            <a:endCxn id="27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1" name="Straight Connector 30"/>
          <p:cNvCxnSpPr>
            <a:stCxn id="22" idx="3"/>
            <a:endCxn id="30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33" name="Straight Connector 32"/>
          <p:cNvCxnSpPr>
            <a:stCxn id="22" idx="5"/>
            <a:endCxn id="32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14850" cy="70485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2" y="1516178"/>
            <a:ext cx="6534150" cy="3895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75232" y="169068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9646681" y="239797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8686708" y="2152920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9467774" y="2152920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98183" y="239765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025152" y="302121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706691" y="302121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8313677" y="2859882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8890725" y="2859882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358157" y="302712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</a:t>
            </a:r>
            <a:endParaRPr lang="zh-TW" altLang="en-US" sz="1600" dirty="0"/>
          </a:p>
        </p:txBody>
      </p:sp>
      <p:cxnSp>
        <p:nvCxnSpPr>
          <p:cNvPr id="15" name="Straight Connector 14"/>
          <p:cNvCxnSpPr>
            <a:stCxn id="6" idx="3"/>
            <a:endCxn id="14" idx="0"/>
          </p:cNvCxnSpPr>
          <p:nvPr/>
        </p:nvCxnSpPr>
        <p:spPr>
          <a:xfrm flipH="1">
            <a:off x="9646682" y="2860205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019713" y="302121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17" name="Straight Connector 16"/>
          <p:cNvCxnSpPr>
            <a:stCxn id="6" idx="5"/>
            <a:endCxn id="16" idx="0"/>
          </p:cNvCxnSpPr>
          <p:nvPr/>
        </p:nvCxnSpPr>
        <p:spPr>
          <a:xfrm>
            <a:off x="10139223" y="2860205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707608" y="369053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stCxn id="10" idx="3"/>
            <a:endCxn id="20" idx="0"/>
          </p:cNvCxnSpPr>
          <p:nvPr/>
        </p:nvCxnSpPr>
        <p:spPr>
          <a:xfrm flipH="1">
            <a:off x="7996133" y="3483445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69164" y="368462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stCxn id="10" idx="5"/>
            <a:endCxn id="22" idx="0"/>
          </p:cNvCxnSpPr>
          <p:nvPr/>
        </p:nvCxnSpPr>
        <p:spPr>
          <a:xfrm>
            <a:off x="8517694" y="3483445"/>
            <a:ext cx="139995" cy="20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24375" cy="733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74050" y="203691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5745499" y="274420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4785526" y="2499149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5566592" y="2499149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97001" y="274387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4123970" y="336744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805509" y="336744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4412495" y="3206111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989543" y="3206111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56975" y="337335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15" name="Straight Connector 14"/>
          <p:cNvCxnSpPr>
            <a:stCxn id="6" idx="3"/>
            <a:endCxn id="14" idx="0"/>
          </p:cNvCxnSpPr>
          <p:nvPr/>
        </p:nvCxnSpPr>
        <p:spPr>
          <a:xfrm flipH="1">
            <a:off x="5745500" y="3206434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8531" y="336744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17" name="Straight Connector 16"/>
          <p:cNvCxnSpPr>
            <a:stCxn id="6" idx="5"/>
            <a:endCxn id="16" idx="0"/>
          </p:cNvCxnSpPr>
          <p:nvPr/>
        </p:nvCxnSpPr>
        <p:spPr>
          <a:xfrm>
            <a:off x="6238041" y="3206434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06426" y="403676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0" idx="3"/>
            <a:endCxn id="18" idx="0"/>
          </p:cNvCxnSpPr>
          <p:nvPr/>
        </p:nvCxnSpPr>
        <p:spPr>
          <a:xfrm flipH="1">
            <a:off x="4094951" y="3829674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15" name="Straight Connector 14"/>
          <p:cNvCxnSpPr>
            <a:stCxn id="6" idx="3"/>
            <a:endCxn id="14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17" name="Straight Connector 16"/>
          <p:cNvCxnSpPr>
            <a:stCxn id="6" idx="5"/>
            <a:endCxn id="16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0" idx="3"/>
            <a:endCxn id="18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647"/>
            <a:ext cx="4486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05325" cy="74295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467225" cy="8382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5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43425" cy="74295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562475" cy="7143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stCxn id="21" idx="3"/>
            <a:endCxn id="25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22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8" name="Straight Connector 27"/>
          <p:cNvCxnSpPr>
            <a:stCxn id="25" idx="3"/>
            <a:endCxn id="26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5"/>
            <a:endCxn id="27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1" name="Straight Connector 30"/>
          <p:cNvCxnSpPr>
            <a:stCxn id="22" idx="3"/>
            <a:endCxn id="30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3" name="Straight Connector 32"/>
          <p:cNvCxnSpPr>
            <a:stCxn id="22" idx="5"/>
            <a:endCxn id="32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2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467225" cy="7239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585778" y="193038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33</a:t>
            </a:r>
            <a:endParaRPr lang="zh-TW" alt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5257227" y="26376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4297254" y="2392617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5078320" y="2392617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08729" y="2637347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25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635698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23</a:t>
            </a:r>
            <a:endParaRPr lang="zh-TW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4317237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3924223" y="3099579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4501271" y="3099579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8703" y="326682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5257228" y="3099902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0259" y="326091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cxnSp>
        <p:nvCxnSpPr>
          <p:cNvPr id="32" name="Straight Connector 31"/>
          <p:cNvCxnSpPr>
            <a:stCxn id="21" idx="5"/>
            <a:endCxn id="31" idx="0"/>
          </p:cNvCxnSpPr>
          <p:nvPr/>
        </p:nvCxnSpPr>
        <p:spPr>
          <a:xfrm>
            <a:off x="5749769" y="3099902"/>
            <a:ext cx="169015" cy="1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8154" y="393023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4" name="Straight Connector 33"/>
          <p:cNvCxnSpPr>
            <a:stCxn id="25" idx="3"/>
            <a:endCxn id="33" idx="0"/>
          </p:cNvCxnSpPr>
          <p:nvPr/>
        </p:nvCxnSpPr>
        <p:spPr>
          <a:xfrm flipH="1">
            <a:off x="3606679" y="3723142"/>
            <a:ext cx="113526" cy="20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Theme</vt:lpstr>
      <vt:lpstr>testCase04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testCase04</dc:title>
  <dc:creator>Kuo YingMiao</dc:creator>
  <cp:lastModifiedBy>Kuo YingMiao</cp:lastModifiedBy>
  <cp:revision>3</cp:revision>
  <dcterms:created xsi:type="dcterms:W3CDTF">2014-06-11T08:33:36Z</dcterms:created>
  <dcterms:modified xsi:type="dcterms:W3CDTF">2014-06-11T08:58:17Z</dcterms:modified>
</cp:coreProperties>
</file>