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57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3CB60-8148-4C8B-A7B4-AA4245C7D748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B3C8D-A08A-4B13-A05E-A9DC0EA98D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7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3C8D-A08A-4B13-A05E-A9DC0EA98DE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412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B3C8D-A08A-4B13-A05E-A9DC0EA98DE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58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33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1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8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42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4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5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46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91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20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F72D-7088-40DF-9C5F-A879904BCFF7}" type="datetimeFigureOut">
              <a:rPr lang="zh-TW" altLang="en-US" smtClean="0"/>
              <a:t>2014/6/11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6B4F-0460-448B-A95B-4825F93EF0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1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testCase05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0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16197"/>
            <a:ext cx="10515600" cy="2660765"/>
          </a:xfrm>
        </p:spPr>
        <p:txBody>
          <a:bodyPr/>
          <a:lstStyle/>
          <a:p>
            <a:r>
              <a:rPr lang="zh-TW" altLang="en-US" dirty="0" smtClean="0"/>
              <a:t>同上頁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276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393" y="2169346"/>
            <a:ext cx="6391275" cy="26765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87798" y="170711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7" name="Oval 6"/>
          <p:cNvSpPr/>
          <p:nvPr/>
        </p:nvSpPr>
        <p:spPr>
          <a:xfrm>
            <a:off x="9359247" y="241439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9" name="Straight Connector 8"/>
          <p:cNvCxnSpPr>
            <a:stCxn id="5" idx="3"/>
            <a:endCxn id="13" idx="0"/>
          </p:cNvCxnSpPr>
          <p:nvPr/>
        </p:nvCxnSpPr>
        <p:spPr>
          <a:xfrm flipH="1">
            <a:off x="8399274" y="2169346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7" idx="0"/>
          </p:cNvCxnSpPr>
          <p:nvPr/>
        </p:nvCxnSpPr>
        <p:spPr>
          <a:xfrm>
            <a:off x="9180340" y="2169346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110749" y="2414076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Oval 13"/>
          <p:cNvSpPr/>
          <p:nvPr/>
        </p:nvSpPr>
        <p:spPr>
          <a:xfrm>
            <a:off x="7737718" y="303763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5" name="Oval 14"/>
          <p:cNvSpPr/>
          <p:nvPr/>
        </p:nvSpPr>
        <p:spPr>
          <a:xfrm>
            <a:off x="8419257" y="303763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16" name="Straight Connector 15"/>
          <p:cNvCxnSpPr>
            <a:stCxn id="13" idx="3"/>
            <a:endCxn id="14" idx="0"/>
          </p:cNvCxnSpPr>
          <p:nvPr/>
        </p:nvCxnSpPr>
        <p:spPr>
          <a:xfrm flipH="1">
            <a:off x="8026243" y="2876308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5"/>
            <a:endCxn id="15" idx="0"/>
          </p:cNvCxnSpPr>
          <p:nvPr/>
        </p:nvCxnSpPr>
        <p:spPr>
          <a:xfrm>
            <a:off x="8603291" y="2876308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70723" y="304355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43" name="Straight Connector 42"/>
          <p:cNvCxnSpPr>
            <a:stCxn id="7" idx="3"/>
            <a:endCxn id="41" idx="0"/>
          </p:cNvCxnSpPr>
          <p:nvPr/>
        </p:nvCxnSpPr>
        <p:spPr>
          <a:xfrm flipH="1">
            <a:off x="9359248" y="2876631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180"/>
            <a:ext cx="6715125" cy="31051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687798" y="170711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9359247" y="241439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8399274" y="2169346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9180340" y="2169346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110749" y="2414076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8772305" y="375083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8" name="Oval 27"/>
          <p:cNvSpPr/>
          <p:nvPr/>
        </p:nvSpPr>
        <p:spPr>
          <a:xfrm>
            <a:off x="9443754" y="445811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9" name="Straight Connector 28"/>
          <p:cNvCxnSpPr>
            <a:stCxn id="27" idx="3"/>
            <a:endCxn id="31" idx="0"/>
          </p:cNvCxnSpPr>
          <p:nvPr/>
        </p:nvCxnSpPr>
        <p:spPr>
          <a:xfrm flipH="1">
            <a:off x="8483781" y="4213062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5"/>
            <a:endCxn id="28" idx="0"/>
          </p:cNvCxnSpPr>
          <p:nvPr/>
        </p:nvCxnSpPr>
        <p:spPr>
          <a:xfrm>
            <a:off x="9264847" y="4213062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195256" y="4457792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2" name="Oval 31"/>
          <p:cNvSpPr/>
          <p:nvPr/>
        </p:nvSpPr>
        <p:spPr>
          <a:xfrm>
            <a:off x="7822225" y="508135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3" name="Oval 32"/>
          <p:cNvSpPr/>
          <p:nvPr/>
        </p:nvSpPr>
        <p:spPr>
          <a:xfrm>
            <a:off x="8503764" y="5081355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34" name="Straight Connector 33"/>
          <p:cNvCxnSpPr>
            <a:stCxn id="31" idx="3"/>
            <a:endCxn id="32" idx="0"/>
          </p:cNvCxnSpPr>
          <p:nvPr/>
        </p:nvCxnSpPr>
        <p:spPr>
          <a:xfrm flipH="1">
            <a:off x="8110750" y="4920024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5"/>
            <a:endCxn id="33" idx="0"/>
          </p:cNvCxnSpPr>
          <p:nvPr/>
        </p:nvCxnSpPr>
        <p:spPr>
          <a:xfrm>
            <a:off x="8687798" y="4920024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155230" y="508727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37" name="Straight Connector 36"/>
          <p:cNvCxnSpPr>
            <a:stCxn id="28" idx="3"/>
            <a:endCxn id="36" idx="0"/>
          </p:cNvCxnSpPr>
          <p:nvPr/>
        </p:nvCxnSpPr>
        <p:spPr>
          <a:xfrm flipH="1">
            <a:off x="9443755" y="4920347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0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825625"/>
            <a:ext cx="6724650" cy="30670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25066" y="141991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9896515" y="212720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8936542" y="1882151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9717608" y="1882151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648017" y="2126881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0" name="Oval 19"/>
          <p:cNvSpPr/>
          <p:nvPr/>
        </p:nvSpPr>
        <p:spPr>
          <a:xfrm>
            <a:off x="9225066" y="379521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1" name="Oval 20"/>
          <p:cNvSpPr/>
          <p:nvPr/>
        </p:nvSpPr>
        <p:spPr>
          <a:xfrm>
            <a:off x="9896515" y="450250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2" name="Straight Connector 21"/>
          <p:cNvCxnSpPr>
            <a:stCxn id="20" idx="3"/>
            <a:endCxn id="24" idx="0"/>
          </p:cNvCxnSpPr>
          <p:nvPr/>
        </p:nvCxnSpPr>
        <p:spPr>
          <a:xfrm flipH="1">
            <a:off x="8936542" y="4257450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5"/>
            <a:endCxn id="21" idx="0"/>
          </p:cNvCxnSpPr>
          <p:nvPr/>
        </p:nvCxnSpPr>
        <p:spPr>
          <a:xfrm>
            <a:off x="9717608" y="4257450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648017" y="450218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Oval 24"/>
          <p:cNvSpPr/>
          <p:nvPr/>
        </p:nvSpPr>
        <p:spPr>
          <a:xfrm>
            <a:off x="8274986" y="512574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6" name="Oval 25"/>
          <p:cNvSpPr/>
          <p:nvPr/>
        </p:nvSpPr>
        <p:spPr>
          <a:xfrm>
            <a:off x="8956525" y="512574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27" name="Straight Connector 26"/>
          <p:cNvCxnSpPr>
            <a:stCxn id="24" idx="3"/>
            <a:endCxn id="25" idx="0"/>
          </p:cNvCxnSpPr>
          <p:nvPr/>
        </p:nvCxnSpPr>
        <p:spPr>
          <a:xfrm flipH="1">
            <a:off x="8563511" y="4964412"/>
            <a:ext cx="169013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0"/>
          </p:cNvCxnSpPr>
          <p:nvPr/>
        </p:nvCxnSpPr>
        <p:spPr>
          <a:xfrm>
            <a:off x="9140559" y="4964412"/>
            <a:ext cx="104491" cy="16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07991" y="513165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30" name="Straight Connector 29"/>
          <p:cNvCxnSpPr>
            <a:stCxn id="21" idx="3"/>
            <a:endCxn id="29" idx="0"/>
          </p:cNvCxnSpPr>
          <p:nvPr/>
        </p:nvCxnSpPr>
        <p:spPr>
          <a:xfrm flipH="1">
            <a:off x="9896516" y="4964735"/>
            <a:ext cx="84506" cy="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389261" y="5198138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00004</a:t>
            </a:r>
            <a:endParaRPr lang="zh-TW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08432" y="450218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00005</a:t>
            </a:r>
            <a:endParaRPr lang="zh-TW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582557" y="4624017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00006</a:t>
            </a:r>
            <a:endParaRPr lang="zh-TW" altLang="en-US" dirty="0"/>
          </a:p>
        </p:txBody>
      </p:sp>
      <p:sp>
        <p:nvSpPr>
          <p:cNvPr id="35" name="Rectangle 34"/>
          <p:cNvSpPr/>
          <p:nvPr/>
        </p:nvSpPr>
        <p:spPr>
          <a:xfrm>
            <a:off x="9170111" y="348759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06914" y="5802218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9647021" y="5804066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4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9" y="366441"/>
            <a:ext cx="5314950" cy="108585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992942" y="336838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3664391" y="407566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2704418" y="3830616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3485484" y="3830616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15893" y="4075346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76308" y="4075346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50433" y="4197183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00004</a:t>
            </a:r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937987" y="3060756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46019" y="2060554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ented</a:t>
            </a:r>
            <a:endParaRPr lang="zh-TW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716044" y="2077928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24" name="Oval 23"/>
          <p:cNvSpPr/>
          <p:nvPr/>
        </p:nvSpPr>
        <p:spPr>
          <a:xfrm>
            <a:off x="7818362" y="346751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5" name="Oval 24"/>
          <p:cNvSpPr/>
          <p:nvPr/>
        </p:nvSpPr>
        <p:spPr>
          <a:xfrm>
            <a:off x="8489811" y="417480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26" name="Straight Connector 25"/>
          <p:cNvCxnSpPr>
            <a:stCxn id="24" idx="3"/>
            <a:endCxn id="28" idx="0"/>
          </p:cNvCxnSpPr>
          <p:nvPr/>
        </p:nvCxnSpPr>
        <p:spPr>
          <a:xfrm flipH="1">
            <a:off x="7529838" y="3929750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5"/>
            <a:endCxn id="25" idx="0"/>
          </p:cNvCxnSpPr>
          <p:nvPr/>
        </p:nvCxnSpPr>
        <p:spPr>
          <a:xfrm>
            <a:off x="8310904" y="3929750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241313" y="417448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6401728" y="417448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00006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9175853" y="4296317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00005</a:t>
            </a:r>
            <a:endParaRPr lang="zh-TW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7763407" y="315989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93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Oval 4"/>
          <p:cNvSpPr/>
          <p:nvPr/>
        </p:nvSpPr>
        <p:spPr>
          <a:xfrm>
            <a:off x="2992942" y="3368384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Oval 5"/>
          <p:cNvSpPr/>
          <p:nvPr/>
        </p:nvSpPr>
        <p:spPr>
          <a:xfrm>
            <a:off x="3664391" y="407566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5" idx="3"/>
            <a:endCxn id="9" idx="0"/>
          </p:cNvCxnSpPr>
          <p:nvPr/>
        </p:nvCxnSpPr>
        <p:spPr>
          <a:xfrm flipH="1">
            <a:off x="2704418" y="3830616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5"/>
            <a:endCxn id="6" idx="0"/>
          </p:cNvCxnSpPr>
          <p:nvPr/>
        </p:nvCxnSpPr>
        <p:spPr>
          <a:xfrm>
            <a:off x="3485484" y="3830616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415893" y="4075346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576308" y="4075346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00004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0433" y="4197183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37987" y="3060756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546019" y="2060554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ented</a:t>
            </a:r>
            <a:endParaRPr lang="zh-TW" alt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16044" y="2077928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15" name="Oval 14"/>
          <p:cNvSpPr/>
          <p:nvPr/>
        </p:nvSpPr>
        <p:spPr>
          <a:xfrm>
            <a:off x="7818362" y="3467518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6" name="Oval 15"/>
          <p:cNvSpPr/>
          <p:nvPr/>
        </p:nvSpPr>
        <p:spPr>
          <a:xfrm>
            <a:off x="8489811" y="4174803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7" name="Straight Connector 16"/>
          <p:cNvCxnSpPr>
            <a:stCxn id="15" idx="3"/>
            <a:endCxn id="19" idx="0"/>
          </p:cNvCxnSpPr>
          <p:nvPr/>
        </p:nvCxnSpPr>
        <p:spPr>
          <a:xfrm flipH="1">
            <a:off x="7529838" y="3929750"/>
            <a:ext cx="373031" cy="24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6" idx="0"/>
          </p:cNvCxnSpPr>
          <p:nvPr/>
        </p:nvCxnSpPr>
        <p:spPr>
          <a:xfrm>
            <a:off x="8310904" y="3929750"/>
            <a:ext cx="467432" cy="24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241313" y="4174480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01728" y="417448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00006</a:t>
            </a:r>
            <a:endParaRPr lang="zh-TW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9175853" y="4296317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00005</a:t>
            </a:r>
            <a:endParaRPr lang="zh-TW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7763407" y="3159890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  <p:sp>
        <p:nvSpPr>
          <p:cNvPr id="23" name="Curved Up Arrow 22"/>
          <p:cNvSpPr/>
          <p:nvPr/>
        </p:nvSpPr>
        <p:spPr>
          <a:xfrm>
            <a:off x="2774001" y="4748692"/>
            <a:ext cx="1014929" cy="2130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602"/>
            <a:ext cx="4552950" cy="14954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31778" y="5073266"/>
            <a:ext cx="339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00001</a:t>
            </a:r>
            <a:r>
              <a:rPr lang="zh-TW" altLang="en-US" dirty="0" smtClean="0"/>
              <a:t>本就在景美，</a:t>
            </a:r>
            <a:r>
              <a:rPr lang="en-US" altLang="zh-TW" dirty="0" smtClean="0"/>
              <a:t>Trans</a:t>
            </a:r>
            <a:r>
              <a:rPr lang="zh-TW" altLang="en-US" dirty="0" smtClean="0"/>
              <a:t>到</a:t>
            </a:r>
            <a:r>
              <a:rPr lang="zh-TW" altLang="en-US" dirty="0"/>
              <a:t>景美</a:t>
            </a:r>
            <a:r>
              <a:rPr lang="zh-TW" altLang="en-US" dirty="0" smtClean="0"/>
              <a:t>需要先拿出再放進，所以順序不一樣了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28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7554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1732313" y="281056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7" name="Oval 16"/>
          <p:cNvSpPr/>
          <p:nvPr/>
        </p:nvSpPr>
        <p:spPr>
          <a:xfrm>
            <a:off x="2403762" y="3517850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18" name="Straight Connector 17"/>
          <p:cNvCxnSpPr>
            <a:stCxn id="16" idx="3"/>
            <a:endCxn id="20" idx="0"/>
          </p:cNvCxnSpPr>
          <p:nvPr/>
        </p:nvCxnSpPr>
        <p:spPr>
          <a:xfrm flipH="1">
            <a:off x="1443789" y="3241929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5"/>
            <a:endCxn id="17" idx="0"/>
          </p:cNvCxnSpPr>
          <p:nvPr/>
        </p:nvCxnSpPr>
        <p:spPr>
          <a:xfrm>
            <a:off x="2224855" y="3241929"/>
            <a:ext cx="467432" cy="27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55264" y="351752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5679" y="351752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00004</a:t>
            </a:r>
            <a:endParaRPr lang="zh-TW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89804" y="3639364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77358" y="250293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8253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15679" y="4764640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ented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1684566" y="579747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70062" y="5430672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448017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73030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Oval 37"/>
          <p:cNvSpPr/>
          <p:nvPr/>
        </p:nvSpPr>
        <p:spPr>
          <a:xfrm>
            <a:off x="5508848" y="2856354"/>
            <a:ext cx="1327463" cy="431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100000</a:t>
            </a:r>
            <a:endParaRPr lang="zh-TW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72834" y="250293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00006</a:t>
            </a:r>
            <a:endParaRPr lang="zh-TW" alt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283729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443493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8156861" y="208027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Oval 52"/>
          <p:cNvSpPr/>
          <p:nvPr/>
        </p:nvSpPr>
        <p:spPr>
          <a:xfrm>
            <a:off x="9523065" y="2810565"/>
            <a:ext cx="1082071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12345</a:t>
            </a:r>
            <a:endParaRPr lang="zh-TW" altLang="en-US" dirty="0"/>
          </a:p>
        </p:txBody>
      </p:sp>
      <p:sp>
        <p:nvSpPr>
          <p:cNvPr id="60" name="Rectangle 59"/>
          <p:cNvSpPr/>
          <p:nvPr/>
        </p:nvSpPr>
        <p:spPr>
          <a:xfrm>
            <a:off x="9656665" y="2473501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00005</a:t>
            </a:r>
            <a:endParaRPr lang="zh-TW" alt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8267560" y="216297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9427324" y="170446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Hongshuli</a:t>
            </a:r>
            <a:endParaRPr lang="zh-TW" alt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46" y="321913"/>
            <a:ext cx="6210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77554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Oval 15"/>
          <p:cNvSpPr/>
          <p:nvPr/>
        </p:nvSpPr>
        <p:spPr>
          <a:xfrm>
            <a:off x="1732313" y="281056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18" name="Straight Connector 17"/>
          <p:cNvCxnSpPr>
            <a:stCxn id="16" idx="3"/>
            <a:endCxn id="20" idx="0"/>
          </p:cNvCxnSpPr>
          <p:nvPr/>
        </p:nvCxnSpPr>
        <p:spPr>
          <a:xfrm flipH="1">
            <a:off x="1443789" y="3241929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55264" y="351752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5679" y="351752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677358" y="250293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288253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15679" y="4764640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ented</a:t>
            </a:r>
            <a:endParaRPr lang="zh-TW" altLang="en-US" dirty="0"/>
          </a:p>
        </p:txBody>
      </p:sp>
      <p:sp>
        <p:nvSpPr>
          <p:cNvPr id="27" name="Oval 26"/>
          <p:cNvSpPr/>
          <p:nvPr/>
        </p:nvSpPr>
        <p:spPr>
          <a:xfrm>
            <a:off x="1684566" y="579747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1570062" y="5430672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448017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37" name="Rectangle 36"/>
          <p:cNvSpPr/>
          <p:nvPr/>
        </p:nvSpPr>
        <p:spPr>
          <a:xfrm>
            <a:off x="4173030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Rounded Rectangle 45"/>
          <p:cNvSpPr/>
          <p:nvPr/>
        </p:nvSpPr>
        <p:spPr>
          <a:xfrm>
            <a:off x="4283729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443493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8156861" y="208027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Rounded Rectangle 60"/>
          <p:cNvSpPr/>
          <p:nvPr/>
        </p:nvSpPr>
        <p:spPr>
          <a:xfrm>
            <a:off x="8267560" y="216297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9427324" y="170446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Hongshuli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02" y="321913"/>
            <a:ext cx="28670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177554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1732313" y="2810565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1443789" y="3241929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155264" y="351752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15679" y="351752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00001</a:t>
            </a:r>
            <a:endParaRPr lang="zh-TW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7358" y="2502937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00002</a:t>
            </a:r>
            <a:endParaRPr lang="zh-TW" alt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88253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5679" y="4764640"/>
            <a:ext cx="1225119" cy="40703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ented</a:t>
            </a:r>
            <a:endParaRPr lang="zh-TW" altLang="en-US" dirty="0"/>
          </a:p>
        </p:txBody>
      </p:sp>
      <p:sp>
        <p:nvSpPr>
          <p:cNvPr id="13" name="Oval 12"/>
          <p:cNvSpPr/>
          <p:nvPr/>
        </p:nvSpPr>
        <p:spPr>
          <a:xfrm>
            <a:off x="1684566" y="5797479"/>
            <a:ext cx="577049" cy="5415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70062" y="5430672"/>
            <a:ext cx="781235" cy="2244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00003</a:t>
            </a:r>
            <a:endParaRPr lang="zh-TW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48017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Jingmei</a:t>
            </a:r>
            <a:endParaRPr lang="zh-TW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73030" y="2109710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4283729" y="2192413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5443493" y="1733900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Danshui</a:t>
            </a:r>
            <a:endParaRPr lang="zh-TW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861" y="2080274"/>
            <a:ext cx="3861786" cy="4592748"/>
          </a:xfrm>
          <a:prstGeom prst="rect">
            <a:avLst/>
          </a:prstGeom>
          <a:solidFill>
            <a:srgbClr val="D3EEF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8267560" y="2162977"/>
            <a:ext cx="1225119" cy="3798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Electric</a:t>
            </a:r>
            <a:endParaRPr lang="zh-TW" alt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9427324" y="1704464"/>
            <a:ext cx="1225119" cy="3798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Hongshuli</a:t>
            </a:r>
            <a:endParaRPr lang="zh-TW" altLang="en-US" dirty="0"/>
          </a:p>
        </p:txBody>
      </p:sp>
      <p:sp>
        <p:nvSpPr>
          <p:cNvPr id="22" name="Oval 21"/>
          <p:cNvSpPr/>
          <p:nvPr/>
        </p:nvSpPr>
        <p:spPr>
          <a:xfrm>
            <a:off x="9702843" y="2712402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3" name="Oval 22"/>
          <p:cNvSpPr/>
          <p:nvPr/>
        </p:nvSpPr>
        <p:spPr>
          <a:xfrm>
            <a:off x="10374292" y="3419687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24" name="Straight Connector 23"/>
          <p:cNvCxnSpPr>
            <a:stCxn id="22" idx="3"/>
            <a:endCxn id="26" idx="0"/>
          </p:cNvCxnSpPr>
          <p:nvPr/>
        </p:nvCxnSpPr>
        <p:spPr>
          <a:xfrm flipH="1">
            <a:off x="9414319" y="3143766"/>
            <a:ext cx="373031" cy="275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5"/>
            <a:endCxn id="23" idx="0"/>
          </p:cNvCxnSpPr>
          <p:nvPr/>
        </p:nvCxnSpPr>
        <p:spPr>
          <a:xfrm>
            <a:off x="10195385" y="3143766"/>
            <a:ext cx="467432" cy="27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125794" y="3419364"/>
            <a:ext cx="577049" cy="505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8286209" y="3419364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00007</a:t>
            </a:r>
            <a:endParaRPr lang="zh-TW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060334" y="3541201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00008</a:t>
            </a:r>
            <a:endParaRPr lang="zh-TW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9647888" y="2404774"/>
            <a:ext cx="781235" cy="209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00009</a:t>
            </a:r>
            <a:endParaRPr lang="zh-TW" alt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44"/>
            <a:ext cx="71247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143</Words>
  <Application>Microsoft Office PowerPoint</Application>
  <PresentationFormat>Widescreen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testCase05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Kuo YingMiao</dc:creator>
  <cp:lastModifiedBy>Kuo YingMiao</cp:lastModifiedBy>
  <cp:revision>6</cp:revision>
  <dcterms:created xsi:type="dcterms:W3CDTF">2014-06-11T07:46:22Z</dcterms:created>
  <dcterms:modified xsi:type="dcterms:W3CDTF">2014-06-11T08:24:21Z</dcterms:modified>
</cp:coreProperties>
</file>