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728032-C66A-4C43-96B1-B9F326DA9704}">
  <a:tblStyle styleId="{B4728032-C66A-4C43-96B1-B9F326DA97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cd01eb5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cd01eb5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cd01eb51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cd01eb51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cd01eb51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cd01eb51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cd01eb51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cd01eb51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cd01eb51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cd01eb51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cd01eb51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cd01eb51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899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Second Quantization and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Ground State Energy Study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of Molecule H</a:t>
            </a:r>
            <a:r>
              <a:rPr baseline="-25000" lang="zh-TW" sz="3600"/>
              <a:t>2</a:t>
            </a:r>
            <a:endParaRPr baseline="-25000"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52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TW" sz="2200"/>
              <a:t>Ting-Wei Chang</a:t>
            </a:r>
            <a:endParaRPr sz="22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TW" sz="2200"/>
              <a:t>Wei-Chen Chien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7300" y="223000"/>
            <a:ext cx="861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67300" y="945250"/>
            <a:ext cx="8613600" cy="3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Structure of H</a:t>
            </a:r>
            <a:r>
              <a:rPr baseline="-25000" lang="zh-TW"/>
              <a:t>2</a:t>
            </a:r>
            <a:r>
              <a:rPr lang="zh-TW"/>
              <a:t> and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2nd quantized Hamiltonian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PySCF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Qulacs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67300" y="223000"/>
            <a:ext cx="861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67300" y="945250"/>
            <a:ext cx="8613600" cy="3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 this work, we study the ground state energy of molecule H</a:t>
            </a:r>
            <a:r>
              <a:rPr baseline="-25000" lang="zh-TW"/>
              <a:t>2</a:t>
            </a:r>
            <a:r>
              <a:rPr lang="zh-TW"/>
              <a:t> by generating second-quantized Hamiltonian from different packages ‘PySCF’ and ‘Qulacs’.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The 2nd-quantized Hamiltonians are then transformed into JW Hamiltonians by ‘openfermion’, and implemented by quantum circuits created by Qulacs.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The calculation results are compared along with traditional SCF results and FCI results.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67300" y="223000"/>
            <a:ext cx="861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Structure of H</a:t>
            </a:r>
            <a:r>
              <a:rPr baseline="-25000" lang="zh-TW"/>
              <a:t>2</a:t>
            </a:r>
            <a:r>
              <a:rPr lang="zh-TW"/>
              <a:t> and parameters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67300" y="945250"/>
            <a:ext cx="8613600" cy="3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Structure of H</a:t>
            </a:r>
            <a:r>
              <a:rPr baseline="-25000" lang="zh-TW"/>
              <a:t>2</a:t>
            </a:r>
            <a:endParaRPr baseline="-25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distance: 0.87 Å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basis: ‘sto-3g’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Quantum algorithms and ansatz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We choose VQE as our algorithms and create quantum circuits with hardware efficient ansatzes.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267300" y="223000"/>
            <a:ext cx="861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Seco</a:t>
            </a:r>
            <a:r>
              <a:rPr lang="zh-TW"/>
              <a:t>nd-quantized Hamiltonian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267300" y="945250"/>
            <a:ext cx="8613600" cy="18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2nd-quantized Hamiltonian generated by PySCF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2 qubits are used in calculations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Ground state energy: -1.6820 (Hartree)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2nd-quantized Hamiltonian generated by Qulacs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4 qubits are used in calculations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Ground state energy: -1.1178 (Hartree)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50" y="2841850"/>
            <a:ext cx="2962877" cy="199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5327" y="2841850"/>
            <a:ext cx="2962877" cy="19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267300" y="223000"/>
            <a:ext cx="397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267300" y="3470925"/>
            <a:ext cx="86136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The ground state energy from the ‘PySCF’ Hamiltonian is about 0.6 Hartree lower than other results.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There might be some parameters missing that leads to this difference.</a:t>
            </a:r>
            <a:endParaRPr sz="1600"/>
          </a:p>
        </p:txBody>
      </p:sp>
      <p:graphicFrame>
        <p:nvGraphicFramePr>
          <p:cNvPr id="88" name="Google Shape;88;p18"/>
          <p:cNvGraphicFramePr/>
          <p:nvPr/>
        </p:nvGraphicFramePr>
        <p:xfrm>
          <a:off x="267300" y="79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{B4728032-C66A-4C43-96B1-B9F326DA9704}</a:tableStyleId>
              </a:tblPr>
              <a:tblGrid>
                <a:gridCol w="1492000"/>
                <a:gridCol w="21576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Calculation method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Ground state energy (Hartree)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42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PySCF Hamiltonian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-1.6820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42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Qulacs Hamiltonian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-1.1178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42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Classical SCF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-1.0985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42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Classical FCI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-1.1254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1375" y="415750"/>
            <a:ext cx="4069251" cy="27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267300" y="223000"/>
            <a:ext cx="861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267300" y="945250"/>
            <a:ext cx="8613600" cy="3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