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1"/>
  </p:sldMasterIdLst>
  <p:notesMasterIdLst>
    <p:notesMasterId r:id="rId12"/>
  </p:notesMasterIdLst>
  <p:handoutMasterIdLst>
    <p:handoutMasterId r:id="rId13"/>
  </p:handoutMasterIdLst>
  <p:sldIdLst>
    <p:sldId id="379" r:id="rId2"/>
    <p:sldId id="380" r:id="rId3"/>
    <p:sldId id="387" r:id="rId4"/>
    <p:sldId id="388" r:id="rId5"/>
    <p:sldId id="389" r:id="rId6"/>
    <p:sldId id="390" r:id="rId7"/>
    <p:sldId id="391" r:id="rId8"/>
    <p:sldId id="394" r:id="rId9"/>
    <p:sldId id="392" r:id="rId10"/>
    <p:sldId id="393" r:id="rId11"/>
  </p:sldIdLst>
  <p:sldSz cx="9144000" cy="6858000" type="screen4x3"/>
  <p:notesSz cx="7099300" cy="10234613"/>
  <p:custDataLst>
    <p:tags r:id="rId14"/>
  </p:custDataLst>
  <p:defaultTextStyle>
    <a:defPPr>
      <a:defRPr lang="de-DE"/>
    </a:defPPr>
    <a:lvl1pPr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1pPr>
    <a:lvl2pPr marL="4572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2pPr>
    <a:lvl3pPr marL="9144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3pPr>
    <a:lvl4pPr marL="13716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4pPr>
    <a:lvl5pPr marL="1828800" algn="l" defTabSz="457200" rtl="0" fontAlgn="base">
      <a:lnSpc>
        <a:spcPts val="1800"/>
      </a:lnSpc>
      <a:spcBef>
        <a:spcPct val="50000"/>
      </a:spcBef>
      <a:spcAft>
        <a:spcPct val="0"/>
      </a:spcAft>
      <a:buClr>
        <a:schemeClr val="tx2"/>
      </a:buClr>
      <a:buSzPct val="75000"/>
      <a:buFont typeface="Wingdings" pitchFamily="2" charset="2"/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ele-GroteskFe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710">
          <p15:clr>
            <a:srgbClr val="A4A3A4"/>
          </p15:clr>
        </p15:guide>
        <p15:guide id="3" orient="horz" pos="1117">
          <p15:clr>
            <a:srgbClr val="A4A3A4"/>
          </p15:clr>
        </p15:guide>
        <p15:guide id="4" orient="horz" pos="829">
          <p15:clr>
            <a:srgbClr val="A4A3A4"/>
          </p15:clr>
        </p15:guide>
        <p15:guide id="5" orient="horz" pos="3634">
          <p15:clr>
            <a:srgbClr val="A4A3A4"/>
          </p15:clr>
        </p15:guide>
        <p15:guide id="6" orient="horz" pos="3815">
          <p15:clr>
            <a:srgbClr val="A4A3A4"/>
          </p15:clr>
        </p15:guide>
        <p15:guide id="7" orient="horz" pos="4124">
          <p15:clr>
            <a:srgbClr val="A4A3A4"/>
          </p15:clr>
        </p15:guide>
        <p15:guide id="8" orient="horz" pos="3999">
          <p15:clr>
            <a:srgbClr val="A4A3A4"/>
          </p15:clr>
        </p15:guide>
        <p15:guide id="9" pos="2922">
          <p15:clr>
            <a:srgbClr val="A4A3A4"/>
          </p15:clr>
        </p15:guide>
        <p15:guide id="10" pos="201">
          <p15:clr>
            <a:srgbClr val="A4A3A4"/>
          </p15:clr>
        </p15:guide>
        <p15:guide id="11" pos="5556">
          <p15:clr>
            <a:srgbClr val="A4A3A4"/>
          </p15:clr>
        </p15:guide>
        <p15:guide id="12" pos="2838">
          <p15:clr>
            <a:srgbClr val="A4A3A4"/>
          </p15:clr>
        </p15:guide>
        <p15:guide id="13" pos="1560">
          <p15:clr>
            <a:srgbClr val="A4A3A4"/>
          </p15:clr>
        </p15:guide>
        <p15:guide id="14" pos="1470">
          <p15:clr>
            <a:srgbClr val="A4A3A4"/>
          </p15:clr>
        </p15:guide>
        <p15:guide id="15" pos="4197">
          <p15:clr>
            <a:srgbClr val="A4A3A4"/>
          </p15:clr>
        </p15:guide>
        <p15:guide id="16" pos="4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6666"/>
    <a:srgbClr val="368F9A"/>
    <a:srgbClr val="427BAB"/>
    <a:srgbClr val="64B9E4"/>
    <a:srgbClr val="9F4C97"/>
    <a:srgbClr val="EDA95A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8" autoAdjust="0"/>
    <p:restoredTop sz="96347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1104" y="176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2922"/>
        <p:guide pos="201"/>
        <p:guide pos="5556"/>
        <p:guide pos="2838"/>
        <p:guide pos="1560"/>
        <p:guide pos="1470"/>
        <p:guide pos="4197"/>
        <p:guide pos="42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18.01.17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77838" y="1012825"/>
            <a:ext cx="6113462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18.01.17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18.01.17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Franklin Gothic Book" panose="020B05030201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916800" y="6360225"/>
            <a:ext cx="2157750" cy="365125"/>
          </a:xfrm>
        </p:spPr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0673" y="6298469"/>
            <a:ext cx="1803327" cy="480887"/>
          </a:xfrm>
          <a:prstGeom prst="rect">
            <a:avLst/>
          </a:prstGeom>
        </p:spPr>
      </p:pic>
      <p:pic>
        <p:nvPicPr>
          <p:cNvPr id="8" name="Grafik 7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00761"/>
            <a:ext cx="9144259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fik 9" descr="PPT_Logo_IN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748478" y="328591"/>
            <a:ext cx="1727950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7779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767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4366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07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 smtClean="0"/>
              <a:t>TITELMASTERFORMAT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76010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190404" y="1773238"/>
            <a:ext cx="2736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04800" y="333375"/>
            <a:ext cx="8496300" cy="415498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4799" y="1773238"/>
            <a:ext cx="2028826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7575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804025" y="6432550"/>
            <a:ext cx="1800225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557463" y="6432550"/>
            <a:ext cx="4102100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540750" y="6432550"/>
            <a:ext cx="288925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246540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6789750" y="1773238"/>
            <a:ext cx="20304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5" name="think-cell Folie" r:id="rId6" imgW="360" imgH="360" progId="TCLayout.ActiveDocument.1">
                  <p:embed/>
                </p:oleObj>
              </mc:Choice>
              <mc:Fallback>
                <p:oleObj name="think-cell Folie" r:id="rId6" imgW="360" imgH="360" progId="TCLayout.ActiveDocument.1">
                  <p:embed/>
                  <p:pic>
                    <p:nvPicPr>
                      <p:cNvPr id="0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0"/>
            <a:ext cx="9144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304800" y="1773238"/>
            <a:ext cx="84963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smtClean="0"/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859200" y="6440412"/>
            <a:ext cx="2057400" cy="365125"/>
          </a:xfrm>
        </p:spPr>
        <p:txBody>
          <a:bodyPr/>
          <a:lstStyle>
            <a:lvl1pPr algn="ctr">
              <a:defRPr/>
            </a:lvl1pPr>
          </a:lstStyle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1200" y="6403560"/>
            <a:ext cx="1704150" cy="454440"/>
          </a:xfrm>
          <a:prstGeom prst="rect">
            <a:avLst/>
          </a:prstGeom>
        </p:spPr>
      </p:pic>
      <p:pic>
        <p:nvPicPr>
          <p:cNvPr id="9" name="Grafik 8" descr="PPT_Silhouet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0" y="6044096"/>
            <a:ext cx="9144259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81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07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Franklin Gothic Demi" panose="020B070302010202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000">
                <a:latin typeface="Franklin Gothic Book" panose="020B0503020102020204" pitchFamily="34" charset="0"/>
              </a:defRPr>
            </a:lvl1pPr>
            <a:lvl2pP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 marL="171450" indent="-171450">
              <a:buClr>
                <a:schemeClr val="accent4"/>
              </a:buClr>
              <a:buFont typeface="Symbol" panose="05050102010706020507" pitchFamily="18" charset="2"/>
              <a:buChar char="-"/>
              <a:defRPr sz="2000">
                <a:latin typeface="Franklin Gothic Book" panose="020B0503020102020204" pitchFamily="34" charset="0"/>
              </a:defRPr>
            </a:lvl1pPr>
            <a:lvl2pPr>
              <a:buClr>
                <a:schemeClr val="accent4"/>
              </a:buClr>
              <a:defRPr sz="2000">
                <a:latin typeface="Franklin Gothic Book" panose="020B0503020102020204" pitchFamily="34" charset="0"/>
              </a:defRPr>
            </a:lvl2pPr>
            <a:lvl3pPr>
              <a:defRPr sz="2000">
                <a:latin typeface="Franklin Gothic Book" panose="020B0503020102020204" pitchFamily="34" charset="0"/>
              </a:defRPr>
            </a:lvl3pPr>
            <a:lvl4pPr>
              <a:defRPr sz="2000">
                <a:latin typeface="Franklin Gothic Book" panose="020B0503020102020204" pitchFamily="34" charset="0"/>
              </a:defRPr>
            </a:lvl4pPr>
            <a:lvl5pPr>
              <a:defRPr sz="20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18.01.17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89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958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94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113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4653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– Streng vertraulich, Vertraulich, Intern –                         Autor / Thema der Präsentation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030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18.01.17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43" y="6413055"/>
            <a:ext cx="2389407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1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58" r:id="rId12"/>
    <p:sldLayoutId id="2147483760" r:id="rId13"/>
    <p:sldLayoutId id="2147483761" r:id="rId14"/>
    <p:sldLayoutId id="2147483766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FFC000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5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00875" y="1942771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dirty="0" smtClean="0">
                <a:solidFill>
                  <a:schemeClr val="tx1"/>
                </a:solidFill>
              </a:rPr>
              <a:t>IoT-</a:t>
            </a:r>
            <a:r>
              <a:rPr lang="de-DE" sz="4000" dirty="0" err="1" smtClean="0">
                <a:solidFill>
                  <a:schemeClr val="tx1"/>
                </a:solidFill>
              </a:rPr>
              <a:t>Hackathon</a:t>
            </a:r>
            <a:r>
              <a:rPr lang="de-DE" sz="4000" dirty="0" smtClean="0">
                <a:solidFill>
                  <a:schemeClr val="tx1"/>
                </a:solidFill>
              </a:rPr>
              <a:t> 2017</a:t>
            </a: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4000" dirty="0" smtClean="0">
                <a:solidFill>
                  <a:schemeClr val="tx1"/>
                </a:solidFill>
              </a:rPr>
              <a:t/>
            </a:r>
            <a:br>
              <a:rPr lang="de-DE" sz="4000" dirty="0" smtClean="0">
                <a:solidFill>
                  <a:schemeClr val="tx1"/>
                </a:solidFill>
              </a:rPr>
            </a:br>
            <a:r>
              <a:rPr lang="de-DE" sz="3200" dirty="0" smtClean="0">
                <a:solidFill>
                  <a:schemeClr val="tx1"/>
                </a:solidFill>
              </a:rPr>
              <a:t>Team </a:t>
            </a:r>
            <a:r>
              <a:rPr lang="de-DE" sz="3200" dirty="0" err="1" smtClean="0">
                <a:solidFill>
                  <a:schemeClr val="tx1"/>
                </a:solidFill>
              </a:rPr>
              <a:t>Beacon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04800" y="5412320"/>
            <a:ext cx="8496300" cy="33239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dirty="0" err="1" smtClean="0"/>
              <a:t>Lecture„IoT</a:t>
            </a:r>
            <a:r>
              <a:rPr lang="de-DE" dirty="0" smtClean="0"/>
              <a:t>“, 18.01.2017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675" y="737597"/>
            <a:ext cx="4295230" cy="5324088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5431692" y="4196863"/>
            <a:ext cx="836247" cy="625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 rot="21422253">
            <a:off x="3509108" y="2157041"/>
            <a:ext cx="2758831" cy="439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>
                <a:latin typeface="Comic Sans MS" charset="0"/>
                <a:ea typeface="Comic Sans MS" charset="0"/>
                <a:cs typeface="Comic Sans MS" charset="0"/>
              </a:rPr>
              <a:t>Thanks</a:t>
            </a:r>
            <a:r>
              <a:rPr lang="de-DE" sz="5400" dirty="0">
                <a:latin typeface="Comic Sans MS" charset="0"/>
                <a:ea typeface="Comic Sans MS" charset="0"/>
                <a:cs typeface="Comic Sans MS" charset="0"/>
              </a:rPr>
              <a:t>!</a:t>
            </a:r>
            <a:endParaRPr lang="de-DE" sz="5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8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9" y="454024"/>
            <a:ext cx="7994769" cy="5230533"/>
          </a:xfrm>
        </p:spPr>
      </p:pic>
    </p:spTree>
    <p:extLst>
      <p:ext uri="{BB962C8B-B14F-4D97-AF65-F5344CB8AC3E}">
        <p14:creationId xmlns:p14="http://schemas.microsoft.com/office/powerpoint/2010/main" val="18920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 smtClean="0"/>
              <a:t>Design a </a:t>
            </a:r>
            <a:r>
              <a:rPr lang="de-DE" sz="2400" dirty="0" err="1" smtClean="0"/>
              <a:t>service</a:t>
            </a:r>
            <a:r>
              <a:rPr lang="de-DE" sz="2400" dirty="0" smtClean="0"/>
              <a:t> </a:t>
            </a:r>
            <a:r>
              <a:rPr lang="de-DE" sz="2400" dirty="0" err="1" smtClean="0"/>
              <a:t>utilizing</a:t>
            </a:r>
            <a:r>
              <a:rPr lang="de-DE" sz="2400" dirty="0" smtClean="0"/>
              <a:t> </a:t>
            </a:r>
            <a:r>
              <a:rPr lang="de-DE" sz="2400" dirty="0" err="1" smtClean="0"/>
              <a:t>beacon</a:t>
            </a:r>
            <a:r>
              <a:rPr lang="de-DE" sz="2400" dirty="0" smtClean="0"/>
              <a:t> </a:t>
            </a:r>
            <a:r>
              <a:rPr lang="de-DE" sz="2400" dirty="0" err="1" smtClean="0"/>
              <a:t>technology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a </a:t>
            </a:r>
            <a:r>
              <a:rPr lang="de-DE" sz="2400" dirty="0" err="1" smtClean="0"/>
              <a:t>value</a:t>
            </a:r>
            <a:r>
              <a:rPr lang="de-DE" sz="2400" dirty="0" smtClean="0"/>
              <a:t> </a:t>
            </a:r>
            <a:r>
              <a:rPr lang="de-DE" sz="2400" dirty="0" err="1" smtClean="0"/>
              <a:t>proposition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students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lecturers</a:t>
            </a:r>
            <a:r>
              <a:rPr lang="de-DE" sz="2400" dirty="0" smtClean="0"/>
              <a:t>.</a:t>
            </a:r>
            <a:endParaRPr lang="de-DE" sz="2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50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 design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47360" cy="4351338"/>
          </a:xfrm>
        </p:spPr>
        <p:txBody>
          <a:bodyPr/>
          <a:lstStyle/>
          <a:p>
            <a:r>
              <a:rPr lang="de-DE" sz="2400" dirty="0" smtClean="0"/>
              <a:t>Sensor </a:t>
            </a:r>
            <a:r>
              <a:rPr lang="de-DE" sz="2400" dirty="0" err="1" smtClean="0"/>
              <a:t>network</a:t>
            </a:r>
            <a:r>
              <a:rPr lang="de-DE" sz="2400" dirty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part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an IoT-</a:t>
            </a:r>
            <a:r>
              <a:rPr lang="de-DE" sz="2400" dirty="0" err="1" smtClean="0"/>
              <a:t>Architecture</a:t>
            </a:r>
            <a:endParaRPr lang="de-DE" sz="2400" dirty="0" smtClean="0"/>
          </a:p>
          <a:p>
            <a:r>
              <a:rPr lang="de-DE" sz="2400" dirty="0" err="1" smtClean="0"/>
              <a:t>Measure</a:t>
            </a:r>
            <a:r>
              <a:rPr lang="de-DE" sz="2400" dirty="0" smtClean="0"/>
              <a:t> </a:t>
            </a:r>
            <a:r>
              <a:rPr lang="de-DE" sz="2400" dirty="0" err="1" smtClean="0"/>
              <a:t>climate</a:t>
            </a:r>
            <a:r>
              <a:rPr lang="de-DE" sz="2400" dirty="0" smtClean="0"/>
              <a:t> </a:t>
            </a:r>
            <a:r>
              <a:rPr lang="de-DE" sz="2400" dirty="0" err="1" smtClean="0"/>
              <a:t>conditions</a:t>
            </a:r>
            <a:r>
              <a:rPr lang="de-DE" sz="2400" dirty="0" smtClean="0"/>
              <a:t> (e.g. </a:t>
            </a:r>
            <a:r>
              <a:rPr lang="de-DE" sz="2400" dirty="0" err="1" smtClean="0"/>
              <a:t>temperature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humidity</a:t>
            </a:r>
            <a:r>
              <a:rPr lang="de-DE" sz="2400" dirty="0" smtClean="0"/>
              <a:t>)</a:t>
            </a:r>
          </a:p>
          <a:p>
            <a:r>
              <a:rPr lang="de-DE" sz="2400" dirty="0" err="1" smtClean="0"/>
              <a:t>Beacon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provides</a:t>
            </a:r>
            <a:r>
              <a:rPr lang="de-DE" sz="2400" dirty="0" smtClean="0"/>
              <a:t> </a:t>
            </a:r>
            <a:r>
              <a:rPr lang="de-DE" sz="2400" dirty="0" err="1" smtClean="0"/>
              <a:t>Eddystone</a:t>
            </a:r>
            <a:r>
              <a:rPr lang="de-DE" sz="2400" dirty="0" smtClean="0"/>
              <a:t> URL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web UI</a:t>
            </a:r>
          </a:p>
          <a:p>
            <a:endParaRPr lang="de-DE" sz="2400" dirty="0"/>
          </a:p>
          <a:p>
            <a:r>
              <a:rPr lang="de-DE" sz="2400" dirty="0" smtClean="0"/>
              <a:t>Implementation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b="1" dirty="0" smtClean="0"/>
              <a:t>MVP</a:t>
            </a:r>
            <a:r>
              <a:rPr lang="de-DE" sz="2400" dirty="0" smtClean="0"/>
              <a:t> in </a:t>
            </a:r>
            <a:r>
              <a:rPr lang="de-DE" sz="2400" dirty="0" err="1" smtClean="0"/>
              <a:t>room</a:t>
            </a:r>
            <a:r>
              <a:rPr lang="de-DE" sz="2400" dirty="0" smtClean="0"/>
              <a:t> 125</a:t>
            </a:r>
          </a:p>
          <a:p>
            <a:endParaRPr lang="de-DE" sz="2400" i="1" dirty="0"/>
          </a:p>
          <a:p>
            <a:pPr marL="0" indent="0">
              <a:buNone/>
            </a:pPr>
            <a:endParaRPr lang="de-DE" sz="2400" i="1" dirty="0" smtClean="0"/>
          </a:p>
          <a:p>
            <a:pPr marL="0" indent="0">
              <a:buNone/>
            </a:pPr>
            <a:r>
              <a:rPr lang="de-DE" sz="2400" i="1" dirty="0" smtClean="0"/>
              <a:t>„</a:t>
            </a:r>
            <a:r>
              <a:rPr lang="de-DE" sz="2400" i="1" dirty="0" err="1" smtClean="0"/>
              <a:t>Get</a:t>
            </a:r>
            <a:r>
              <a:rPr lang="de-DE" sz="2400" i="1" dirty="0" smtClean="0"/>
              <a:t> an </a:t>
            </a:r>
            <a:r>
              <a:rPr lang="de-DE" sz="2400" i="1" dirty="0" err="1" smtClean="0"/>
              <a:t>app</a:t>
            </a:r>
            <a:r>
              <a:rPr lang="de-DE" sz="2400" i="1" dirty="0" smtClean="0"/>
              <a:t>, </a:t>
            </a:r>
            <a:r>
              <a:rPr lang="de-DE" sz="2400" i="1" dirty="0" err="1" smtClean="0"/>
              <a:t>fetch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the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beacon</a:t>
            </a:r>
            <a:r>
              <a:rPr lang="de-DE" sz="2400" i="1" dirty="0" smtClean="0"/>
              <a:t> URL </a:t>
            </a:r>
            <a:r>
              <a:rPr lang="de-DE" sz="2400" i="1" dirty="0" err="1" smtClean="0"/>
              <a:t>and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access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sensor</a:t>
            </a:r>
            <a:r>
              <a:rPr lang="de-DE" sz="2400" i="1" dirty="0" smtClean="0"/>
              <a:t> </a:t>
            </a:r>
            <a:r>
              <a:rPr lang="de-DE" sz="2400" i="1" dirty="0" err="1" smtClean="0"/>
              <a:t>data</a:t>
            </a:r>
            <a:r>
              <a:rPr lang="de-DE" sz="2400" i="1" dirty="0" smtClean="0"/>
              <a:t>.“</a:t>
            </a:r>
            <a:endParaRPr lang="de-DE" sz="2400" i="1" dirty="0" smtClean="0"/>
          </a:p>
          <a:p>
            <a:endParaRPr lang="de-DE" sz="2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2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19" y="639461"/>
            <a:ext cx="5799438" cy="516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" y="1540855"/>
            <a:ext cx="9144000" cy="49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274278" y="4437690"/>
            <a:ext cx="5759969" cy="439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 err="1" smtClean="0">
                <a:latin typeface="Comic Sans MS" charset="0"/>
                <a:ea typeface="Comic Sans MS" charset="0"/>
                <a:cs typeface="Comic Sans MS" charset="0"/>
              </a:rPr>
              <a:t>bit.ly</a:t>
            </a:r>
            <a:r>
              <a:rPr lang="de-DE" sz="5400" dirty="0" smtClean="0">
                <a:latin typeface="Comic Sans MS" charset="0"/>
                <a:ea typeface="Comic Sans MS" charset="0"/>
                <a:cs typeface="Comic Sans MS" charset="0"/>
              </a:rPr>
              <a:t>/2jYiL5v</a:t>
            </a:r>
            <a:endParaRPr lang="de-DE" sz="5400" dirty="0">
              <a:latin typeface="Comic Sans MS" charset="0"/>
              <a:ea typeface="Comic Sans MS" charset="0"/>
              <a:cs typeface="Comic Sans MS" charset="0"/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2" y="749639"/>
            <a:ext cx="8706338" cy="5745478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045" y="1849462"/>
            <a:ext cx="2049585" cy="2049585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6" y="2064725"/>
            <a:ext cx="1352061" cy="16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See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20" y="1127980"/>
            <a:ext cx="4367406" cy="49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Value Proposition Design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b="10621"/>
          <a:stretch/>
        </p:blipFill>
        <p:spPr>
          <a:xfrm>
            <a:off x="480795" y="1605776"/>
            <a:ext cx="8182409" cy="39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</Words>
  <Application>Microsoft Macintosh PowerPoint</Application>
  <PresentationFormat>Bildschirmpräsentation (4:3)</PresentationFormat>
  <Paragraphs>30</Paragraphs>
  <Slides>10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1" baseType="lpstr">
      <vt:lpstr>Calibri</vt:lpstr>
      <vt:lpstr>Comic Sans MS</vt:lpstr>
      <vt:lpstr>Franklin Gothic Book</vt:lpstr>
      <vt:lpstr>Franklin Gothic Demi</vt:lpstr>
      <vt:lpstr>Symbol</vt:lpstr>
      <vt:lpstr>Tele-GroteskFet</vt:lpstr>
      <vt:lpstr>Tele-GroteskNor</vt:lpstr>
      <vt:lpstr>Wingdings</vt:lpstr>
      <vt:lpstr>Arial</vt:lpstr>
      <vt:lpstr>Office Theme</vt:lpstr>
      <vt:lpstr>think-cell Folie</vt:lpstr>
      <vt:lpstr>IoT-Hackathon 2017  Team Beacon</vt:lpstr>
      <vt:lpstr>PowerPoint-Präsentation</vt:lpstr>
      <vt:lpstr>Project goal</vt:lpstr>
      <vt:lpstr>Service design</vt:lpstr>
      <vt:lpstr>Architecture</vt:lpstr>
      <vt:lpstr>Architecture</vt:lpstr>
      <vt:lpstr>See it for yourself</vt:lpstr>
      <vt:lpstr>See it for yourself</vt:lpstr>
      <vt:lpstr>Value Proposition Design</vt:lpstr>
      <vt:lpstr>PowerPoint-Präsentation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Kinitzki Martin</cp:lastModifiedBy>
  <cp:revision>102</cp:revision>
  <cp:lastPrinted>2012-09-04T09:22:48Z</cp:lastPrinted>
  <dcterms:created xsi:type="dcterms:W3CDTF">2011-07-07T11:12:14Z</dcterms:created>
  <dcterms:modified xsi:type="dcterms:W3CDTF">2017-01-18T14:04:41Z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