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348E-1665-48A5-9169-20DC01B7FA67}" type="datetimeFigureOut">
              <a:rPr lang="pl-PL" smtClean="0"/>
              <a:t>22.12.2015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D22C-79F4-48AD-AE0F-A6AB56AA00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742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348E-1665-48A5-9169-20DC01B7FA67}" type="datetimeFigureOut">
              <a:rPr lang="pl-PL" smtClean="0"/>
              <a:t>22.12.2015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D22C-79F4-48AD-AE0F-A6AB56AA00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468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348E-1665-48A5-9169-20DC01B7FA67}" type="datetimeFigureOut">
              <a:rPr lang="pl-PL" smtClean="0"/>
              <a:t>22.12.2015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D22C-79F4-48AD-AE0F-A6AB56AA00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705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348E-1665-48A5-9169-20DC01B7FA67}" type="datetimeFigureOut">
              <a:rPr lang="pl-PL" smtClean="0"/>
              <a:t>22.12.2015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D22C-79F4-48AD-AE0F-A6AB56AA00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232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348E-1665-48A5-9169-20DC01B7FA67}" type="datetimeFigureOut">
              <a:rPr lang="pl-PL" smtClean="0"/>
              <a:t>22.12.2015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D22C-79F4-48AD-AE0F-A6AB56AA00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355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348E-1665-48A5-9169-20DC01B7FA67}" type="datetimeFigureOut">
              <a:rPr lang="pl-PL" smtClean="0"/>
              <a:t>22.12.2015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D22C-79F4-48AD-AE0F-A6AB56AA00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603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348E-1665-48A5-9169-20DC01B7FA67}" type="datetimeFigureOut">
              <a:rPr lang="pl-PL" smtClean="0"/>
              <a:t>22.12.2015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D22C-79F4-48AD-AE0F-A6AB56AA00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06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348E-1665-48A5-9169-20DC01B7FA67}" type="datetimeFigureOut">
              <a:rPr lang="pl-PL" smtClean="0"/>
              <a:t>22.12.2015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D22C-79F4-48AD-AE0F-A6AB56AA00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752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348E-1665-48A5-9169-20DC01B7FA67}" type="datetimeFigureOut">
              <a:rPr lang="pl-PL" smtClean="0"/>
              <a:t>22.12.2015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D22C-79F4-48AD-AE0F-A6AB56AA00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736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348E-1665-48A5-9169-20DC01B7FA67}" type="datetimeFigureOut">
              <a:rPr lang="pl-PL" smtClean="0"/>
              <a:t>22.12.2015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D22C-79F4-48AD-AE0F-A6AB56AA00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706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348E-1665-48A5-9169-20DC01B7FA67}" type="datetimeFigureOut">
              <a:rPr lang="pl-PL" smtClean="0"/>
              <a:t>22.12.2015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D22C-79F4-48AD-AE0F-A6AB56AA00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595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"/>
            <a:lum/>
          </a:blip>
          <a:srcRect/>
          <a:stretch>
            <a:fillRect t="-7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2348E-1665-48A5-9169-20DC01B7FA67}" type="datetimeFigureOut">
              <a:rPr lang="pl-PL" smtClean="0"/>
              <a:t>22.12.2015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7D22C-79F4-48AD-AE0F-A6AB56AA00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012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/docs/interactivity-and-dynamic-uis.html" TargetMode="External"/><Relationship Id="rId2" Type="http://schemas.openxmlformats.org/officeDocument/2006/relationships/hyperlink" Target="https://facebook.github.io/react/blog/2013/06/05/why-reac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asyreactbook.com/blog/react-fundamentals-configuring-browserify-babelify-and-react" TargetMode="External"/><Relationship Id="rId4" Type="http://schemas.openxmlformats.org/officeDocument/2006/relationships/hyperlink" Target="https://facebook.github.io/react/docs/thinking-in-react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b="1" dirty="0" smtClean="0">
                <a:solidFill>
                  <a:schemeClr val="accent6">
                    <a:lumMod val="50000"/>
                  </a:schemeClr>
                </a:solidFill>
              </a:rPr>
              <a:t>Agenda</a:t>
            </a:r>
            <a:endParaRPr lang="pl-PL" sz="6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Czym jest </a:t>
            </a:r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React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</a:p>
          <a:p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Props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 &amp; </a:t>
            </a:r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State</a:t>
            </a:r>
            <a:endParaRPr lang="pl-PL" sz="3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Moduły 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wykorzystywane podczas </a:t>
            </a:r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development’u</a:t>
            </a:r>
            <a:endParaRPr lang="pl-PL" sz="3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Kilka przykładów 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pl-PL" sz="3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77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b="1" dirty="0" smtClean="0">
                <a:solidFill>
                  <a:schemeClr val="accent6">
                    <a:lumMod val="50000"/>
                  </a:schemeClr>
                </a:solidFill>
              </a:rPr>
              <a:t>Czym jest </a:t>
            </a:r>
            <a:r>
              <a:rPr lang="pl-PL" sz="6000" b="1" dirty="0" err="1" smtClean="0">
                <a:solidFill>
                  <a:schemeClr val="accent6">
                    <a:lumMod val="50000"/>
                  </a:schemeClr>
                </a:solidFill>
              </a:rPr>
              <a:t>React</a:t>
            </a:r>
            <a:r>
              <a:rPr lang="pl-PL" sz="6000" b="1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  <a:endParaRPr lang="pl-PL" sz="6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Bibliteka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 JavaScript napisana przez </a:t>
            </a:r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Facebook’a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 oraz Instagram</a:t>
            </a:r>
          </a:p>
          <a:p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Umożliwia tworzenie komponentów UI wielokrotnego użytku</a:t>
            </a:r>
          </a:p>
          <a:p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Bazuje na koncepcji one-</a:t>
            </a:r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way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data </a:t>
            </a:r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binding</a:t>
            </a:r>
            <a:endParaRPr lang="pl-PL" sz="3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Automatycznie zarządza odświeżaniem widoku podczas zmiany danych</a:t>
            </a:r>
          </a:p>
          <a:p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Operuje na wirtualnym </a:t>
            </a:r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DOM’ie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 (</a:t>
            </a:r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ReactElement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), który jest o wiele szybszy</a:t>
            </a:r>
          </a:p>
          <a:p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Wirtualny DOM jest </a:t>
            </a:r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renderowany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 w sposób różnicowy</a:t>
            </a:r>
            <a:endParaRPr lang="pl-PL" sz="3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07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b="1" dirty="0" err="1" smtClean="0">
                <a:solidFill>
                  <a:schemeClr val="accent6">
                    <a:lumMod val="50000"/>
                  </a:schemeClr>
                </a:solidFill>
              </a:rPr>
              <a:t>Props</a:t>
            </a:r>
            <a:r>
              <a:rPr lang="pl-PL" sz="6000" b="1" dirty="0" smtClean="0">
                <a:solidFill>
                  <a:schemeClr val="accent6">
                    <a:lumMod val="50000"/>
                  </a:schemeClr>
                </a:solidFill>
              </a:rPr>
              <a:t> &amp; </a:t>
            </a:r>
            <a:r>
              <a:rPr lang="pl-PL" sz="6000" b="1" dirty="0" err="1" smtClean="0">
                <a:solidFill>
                  <a:schemeClr val="accent6">
                    <a:lumMod val="50000"/>
                  </a:schemeClr>
                </a:solidFill>
              </a:rPr>
              <a:t>State</a:t>
            </a:r>
            <a:r>
              <a:rPr lang="pl-PL" sz="6000" b="1" dirty="0" smtClean="0">
                <a:solidFill>
                  <a:schemeClr val="accent6">
                    <a:lumMod val="50000"/>
                  </a:schemeClr>
                </a:solidFill>
              </a:rPr>
              <a:t> &amp; </a:t>
            </a:r>
            <a:r>
              <a:rPr lang="pl-PL" sz="6000" b="1" dirty="0" err="1" smtClean="0">
                <a:solidFill>
                  <a:schemeClr val="accent6">
                    <a:lumMod val="50000"/>
                  </a:schemeClr>
                </a:solidFill>
              </a:rPr>
              <a:t>Refs</a:t>
            </a:r>
            <a:endParaRPr lang="pl-PL" sz="6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Props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 – przechowuje dane przekazane przez rodzica do dziecka. W zupełności wystarczające w przypadku statycznych komponentów.</a:t>
            </a:r>
          </a:p>
          <a:p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State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 – reprezentuje stan obiektu. Stosowany w przypadku dynamicznych obiektów, których dane zmieniają się w czasie działania aplikacji. Stan powinien być spójny z danymi umieszczonymi w elementach </a:t>
            </a:r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HTML’owych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 obiektu.</a:t>
            </a:r>
          </a:p>
          <a:p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Refs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 – pozwala uzyskać referencje do 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istniejących 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obiektów</a:t>
            </a:r>
            <a:endParaRPr lang="pl-PL" sz="3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49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6000" b="1" dirty="0" smtClean="0">
                <a:solidFill>
                  <a:schemeClr val="accent6">
                    <a:lumMod val="50000"/>
                  </a:schemeClr>
                </a:solidFill>
              </a:rPr>
              <a:t>Moduły </a:t>
            </a:r>
            <a:r>
              <a:rPr lang="pl-PL" sz="6000" b="1" dirty="0" smtClean="0">
                <a:solidFill>
                  <a:schemeClr val="accent6">
                    <a:lumMod val="50000"/>
                  </a:schemeClr>
                </a:solidFill>
              </a:rPr>
              <a:t>wykorzystywane podczas </a:t>
            </a:r>
            <a:r>
              <a:rPr lang="pl-PL" sz="6000" b="1" dirty="0" err="1" smtClean="0">
                <a:solidFill>
                  <a:schemeClr val="accent6">
                    <a:lumMod val="50000"/>
                  </a:schemeClr>
                </a:solidFill>
              </a:rPr>
              <a:t>development’u</a:t>
            </a:r>
            <a:endParaRPr lang="pl-PL" sz="6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2221865"/>
            <a:ext cx="10515600" cy="2243455"/>
          </a:xfrm>
        </p:spPr>
        <p:txBody>
          <a:bodyPr>
            <a:normAutofit fontScale="92500" lnSpcReduction="10000"/>
          </a:bodyPr>
          <a:lstStyle/>
          <a:p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JSX - silnik rozszerzający składnię </a:t>
            </a:r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JavaScript’u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 o komponenty przypominające 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XML</a:t>
            </a:r>
          </a:p>
          <a:p>
            <a:r>
              <a:rPr lang="pl-PL" sz="3000" dirty="0" err="1">
                <a:solidFill>
                  <a:schemeClr val="accent6">
                    <a:lumMod val="50000"/>
                  </a:schemeClr>
                </a:solidFill>
              </a:rPr>
              <a:t>Babelify</a:t>
            </a:r>
            <a:r>
              <a:rPr lang="pl-PL" sz="3000" dirty="0">
                <a:solidFill>
                  <a:schemeClr val="accent6">
                    <a:lumMod val="50000"/>
                  </a:schemeClr>
                </a:solidFill>
              </a:rPr>
              <a:t> - komponent transformujący element JSX na 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JavaScript</a:t>
            </a:r>
            <a:endParaRPr lang="pl-PL" sz="3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Browserify</a:t>
            </a:r>
            <a:r>
              <a:rPr lang="pl-PL" sz="3000" dirty="0">
                <a:solidFill>
                  <a:schemeClr val="accent6">
                    <a:lumMod val="50000"/>
                  </a:schemeClr>
                </a:solidFill>
              </a:rPr>
              <a:t> -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 komponent umożliwiający zarządzanie 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zależnościami w stylu node.js</a:t>
            </a:r>
            <a:endParaRPr lang="pl-PL" sz="3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6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b="1" dirty="0">
                <a:solidFill>
                  <a:schemeClr val="accent6">
                    <a:lumMod val="50000"/>
                  </a:schemeClr>
                </a:solidFill>
              </a:rPr>
              <a:t>Kilka </a:t>
            </a:r>
            <a:r>
              <a:rPr lang="pl-PL" sz="6000" b="1" dirty="0" smtClean="0">
                <a:solidFill>
                  <a:schemeClr val="accent6">
                    <a:lumMod val="50000"/>
                  </a:schemeClr>
                </a:solidFill>
              </a:rPr>
              <a:t>przykładów…</a:t>
            </a:r>
            <a:endParaRPr lang="pl-PL" sz="6000" b="1" dirty="0"/>
          </a:p>
        </p:txBody>
      </p:sp>
    </p:spTree>
    <p:extLst>
      <p:ext uri="{BB962C8B-B14F-4D97-AF65-F5344CB8AC3E}">
        <p14:creationId xmlns:p14="http://schemas.microsoft.com/office/powerpoint/2010/main" val="98683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b="1" dirty="0" smtClean="0">
                <a:solidFill>
                  <a:schemeClr val="accent6">
                    <a:lumMod val="50000"/>
                  </a:schemeClr>
                </a:solidFill>
              </a:rPr>
              <a:t>Na podstawie…</a:t>
            </a:r>
            <a:endParaRPr lang="pl-PL" sz="6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947545"/>
            <a:ext cx="10515600" cy="4346575"/>
          </a:xfrm>
        </p:spPr>
        <p:txBody>
          <a:bodyPr>
            <a:normAutofit/>
          </a:bodyPr>
          <a:lstStyle/>
          <a:p>
            <a:r>
              <a:rPr lang="pl-PL" sz="3000" dirty="0" smtClean="0">
                <a:hlinkClick r:id="rId2"/>
              </a:rPr>
              <a:t>https://facebook.github.io/react/blog/2013/06/05/why-react.html</a:t>
            </a:r>
            <a:endParaRPr lang="pl-PL" sz="3000" dirty="0" smtClean="0"/>
          </a:p>
          <a:p>
            <a:r>
              <a:rPr lang="pl-PL" sz="3000" dirty="0" smtClean="0">
                <a:hlinkClick r:id="rId3"/>
              </a:rPr>
              <a:t>https</a:t>
            </a:r>
            <a:r>
              <a:rPr lang="pl-PL" sz="3000" smtClean="0">
                <a:hlinkClick r:id="rId3"/>
              </a:rPr>
              <a:t>://facebook.github.io/react/docs/interactivity-and-dynamic-uis.html</a:t>
            </a:r>
            <a:endParaRPr lang="pl-PL" sz="3000" dirty="0" smtClean="0"/>
          </a:p>
          <a:p>
            <a:r>
              <a:rPr lang="pl-PL" sz="3000" dirty="0" smtClean="0">
                <a:hlinkClick r:id="rId4"/>
              </a:rPr>
              <a:t>https://facebook.github.io/react/docs/thinking-in-react.html</a:t>
            </a:r>
            <a:endParaRPr lang="pl-PL" sz="3000" dirty="0" smtClean="0"/>
          </a:p>
          <a:p>
            <a:r>
              <a:rPr lang="pl-PL" sz="3000" dirty="0" smtClean="0">
                <a:hlinkClick r:id="rId5"/>
              </a:rPr>
              <a:t>https://facebook.github.io/react/docs/glossary.html</a:t>
            </a:r>
          </a:p>
          <a:p>
            <a:r>
              <a:rPr lang="pl-PL" sz="3000" dirty="0" smtClean="0">
                <a:hlinkClick r:id="rId5"/>
              </a:rPr>
              <a:t>http://easyreactbook.com/blog/react-fundamentals-configuring-browserify-babelify-and-react</a:t>
            </a:r>
            <a:endParaRPr lang="pl-PL" sz="3000" dirty="0" smtClean="0"/>
          </a:p>
        </p:txBody>
      </p:sp>
    </p:spTree>
    <p:extLst>
      <p:ext uri="{BB962C8B-B14F-4D97-AF65-F5344CB8AC3E}">
        <p14:creationId xmlns:p14="http://schemas.microsoft.com/office/powerpoint/2010/main" val="155436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48000" y="2315845"/>
            <a:ext cx="5928360" cy="1326515"/>
          </a:xfrm>
        </p:spPr>
        <p:txBody>
          <a:bodyPr>
            <a:normAutofit/>
          </a:bodyPr>
          <a:lstStyle/>
          <a:p>
            <a:r>
              <a:rPr lang="pl-PL" sz="6000" b="1" dirty="0" smtClean="0">
                <a:solidFill>
                  <a:schemeClr val="accent6">
                    <a:lumMod val="50000"/>
                  </a:schemeClr>
                </a:solidFill>
              </a:rPr>
              <a:t>Dziękuje za uwagę!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1834690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184</Words>
  <Application>Microsoft Office PowerPoint</Application>
  <PresentationFormat>Panoramiczny</PresentationFormat>
  <Paragraphs>28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Motyw pakietu Office</vt:lpstr>
      <vt:lpstr>Agenda</vt:lpstr>
      <vt:lpstr>Czym jest React?</vt:lpstr>
      <vt:lpstr>Props &amp; State &amp; Refs</vt:lpstr>
      <vt:lpstr>Moduły wykorzystywane podczas development’u</vt:lpstr>
      <vt:lpstr>Kilka przykładów…</vt:lpstr>
      <vt:lpstr>Na podstawie…</vt:lpstr>
      <vt:lpstr>Dziękuje za uwagę!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Straszewski Tomasz</dc:creator>
  <cp:lastModifiedBy>Straszewski Tomasz</cp:lastModifiedBy>
  <cp:revision>41</cp:revision>
  <dcterms:created xsi:type="dcterms:W3CDTF">2015-12-15T07:26:40Z</dcterms:created>
  <dcterms:modified xsi:type="dcterms:W3CDTF">2015-12-22T09:45:32Z</dcterms:modified>
</cp:coreProperties>
</file>