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42" d="100"/>
          <a:sy n="42" d="100"/>
        </p:scale>
        <p:origin x="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98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01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3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7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33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66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68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9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69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7E12-239D-4478-98C4-8AE62C392539}" type="datetimeFigureOut">
              <a:rPr lang="pl-PL" smtClean="0"/>
              <a:t>15.12.2015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2B12-ECD2-4D79-955A-7A68A9E06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12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stable/search/reference/en-US/html_single/#search-configur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search/5.5/reference/en-US/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ctrTitle"/>
          </p:nvPr>
        </p:nvSpPr>
        <p:spPr>
          <a:xfrm>
            <a:off x="1493520" y="1579563"/>
            <a:ext cx="9144000" cy="2387600"/>
          </a:xfrm>
        </p:spPr>
        <p:txBody>
          <a:bodyPr/>
          <a:lstStyle/>
          <a:p>
            <a:r>
              <a:rPr lang="pl-PL" b="1" dirty="0" err="1" smtClean="0">
                <a:solidFill>
                  <a:schemeClr val="accent6">
                    <a:lumMod val="75000"/>
                  </a:schemeClr>
                </a:solidFill>
              </a:rPr>
              <a:t>Hibernate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b="1" dirty="0" err="1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2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Czym jest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Hibernate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Architektura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Konfiguracja – przykład konfiguracji ze Spring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Boot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Konfiguracja encji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Kilka przykładów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Czym jest </a:t>
            </a:r>
            <a:r>
              <a:rPr lang="pl-PL" sz="6000" b="1" dirty="0" err="1" smtClean="0">
                <a:solidFill>
                  <a:schemeClr val="accent6">
                    <a:lumMod val="75000"/>
                  </a:schemeClr>
                </a:solidFill>
              </a:rPr>
              <a:t>Hibernate</a:t>
            </a:r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6000" b="1" dirty="0" err="1" smtClean="0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Nakładka na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Hibernate’a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Mechanizm umożliwiający indeksowanie w tle encji zapisywanych do bazy danych (w momencie zakończenia transakcji)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Do indeksowania wykorzystuje bibliotekę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Lucene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Przy pomocy indeksów umożliwia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pełnotekstowe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wyszukiwanie 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encji zapisanych w bazie danych</a:t>
            </a:r>
          </a:p>
          <a:p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Zawarty w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WildFly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od wersji 10</a:t>
            </a:r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Architektura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536382"/>
            <a:ext cx="85915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0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Konfiguracja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2320" cy="4351338"/>
          </a:xfrm>
        </p:spPr>
        <p:txBody>
          <a:bodyPr/>
          <a:lstStyle/>
          <a:p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directory_provider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określa sposób w jaki mają być przetrzymywane indeksy (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filesystem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, ram)</a:t>
            </a:r>
          </a:p>
          <a:p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indexBase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wskazuje na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scieżke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przetrzymywania (jeżeli wybrano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directory_provider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:filesystem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pl-PL" sz="3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Więcej na:</a:t>
            </a:r>
          </a:p>
          <a:p>
            <a:pPr marL="0" indent="0">
              <a:buNone/>
            </a:pP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http://docs.jboss.org/hibernate/stable/search/reference/en-US/html_single/#search-configuration</a:t>
            </a: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3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Konfiguracja encji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Indexed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oznacza encje do zaindeksowania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@Field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oznacza pole do zaindeksowania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DateBridge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oznacza pole do zaindeksowania typu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(wartość reprezentowana przez ms od 1970 roku)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IndexedEmbedded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wskazuje na asocjacje, która powinna zostać zaindeksowana (płaska struktura)</a:t>
            </a:r>
          </a:p>
          <a:p>
            <a:r>
              <a:rPr lang="pl-PL" sz="3000" b="1" dirty="0" smtClean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pl-PL" sz="3000" b="1" dirty="0" err="1" smtClean="0">
                <a:solidFill>
                  <a:schemeClr val="accent6">
                    <a:lumMod val="75000"/>
                  </a:schemeClr>
                </a:solidFill>
              </a:rPr>
              <a:t>TikaBridge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 – umożliwia integracje z narzędziami biblioteki Tika (np. wybranie zawartości z pliku tekstowego lub </a:t>
            </a:r>
            <a:r>
              <a:rPr lang="pl-PL" sz="3000" dirty="0" err="1" smtClean="0">
                <a:solidFill>
                  <a:schemeClr val="accent6">
                    <a:lumMod val="75000"/>
                  </a:schemeClr>
                </a:solidFill>
              </a:rPr>
              <a:t>PDF’a</a:t>
            </a:r>
            <a:r>
              <a:rPr lang="pl-PL" sz="3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445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Na podstawie…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/>
              </a:rPr>
              <a:t>http://docs.jboss.org/hibernate/search/5.5/reference/en-US/html</a:t>
            </a:r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44346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63240" y="2559685"/>
            <a:ext cx="6278880" cy="1325563"/>
          </a:xfrm>
        </p:spPr>
        <p:txBody>
          <a:bodyPr>
            <a:noAutofit/>
          </a:bodyPr>
          <a:lstStyle/>
          <a:p>
            <a:r>
              <a:rPr lang="pl-PL" sz="6000" b="1" dirty="0" smtClean="0">
                <a:solidFill>
                  <a:schemeClr val="accent6">
                    <a:lumMod val="75000"/>
                  </a:schemeClr>
                </a:solidFill>
              </a:rPr>
              <a:t>Dziękuję za uwagę!</a:t>
            </a:r>
            <a:endParaRPr lang="pl-PL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67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181</Words>
  <Application>Microsoft Office PowerPoint</Application>
  <PresentationFormat>Panoramiczny</PresentationFormat>
  <Paragraphs>29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Motyw pakietu Office</vt:lpstr>
      <vt:lpstr>Hibernate Search</vt:lpstr>
      <vt:lpstr>Agenda</vt:lpstr>
      <vt:lpstr>Czym jest Hibernate Search?</vt:lpstr>
      <vt:lpstr>Architektura</vt:lpstr>
      <vt:lpstr>Konfiguracja</vt:lpstr>
      <vt:lpstr>Konfiguracja encji</vt:lpstr>
      <vt:lpstr>Na podstawie…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Straszewski Tomasz</dc:creator>
  <cp:lastModifiedBy>Straszewski Tomasz</cp:lastModifiedBy>
  <cp:revision>52</cp:revision>
  <dcterms:created xsi:type="dcterms:W3CDTF">2015-12-15T09:47:26Z</dcterms:created>
  <dcterms:modified xsi:type="dcterms:W3CDTF">2015-12-15T10:56:37Z</dcterms:modified>
</cp:coreProperties>
</file>