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3" r:id="rId3"/>
    <p:sldId id="270" r:id="rId4"/>
    <p:sldId id="276" r:id="rId5"/>
    <p:sldId id="280" r:id="rId6"/>
    <p:sldId id="277" r:id="rId7"/>
    <p:sldId id="279" r:id="rId8"/>
    <p:sldId id="283" r:id="rId9"/>
    <p:sldId id="284" r:id="rId10"/>
    <p:sldId id="278" r:id="rId11"/>
    <p:sldId id="281" r:id="rId12"/>
    <p:sldId id="282" r:id="rId13"/>
    <p:sldId id="260" r:id="rId1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訪客功能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2AEB9ED-B030-49CE-BE9D-49EDA26A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90" y="692293"/>
            <a:ext cx="2262158" cy="2367375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5BA97BF-424A-4D08-A239-C13E2ECAAC72}"/>
              </a:ext>
            </a:extLst>
          </p:cNvPr>
          <p:cNvSpPr/>
          <p:nvPr/>
        </p:nvSpPr>
        <p:spPr>
          <a:xfrm>
            <a:off x="3838689" y="1558965"/>
            <a:ext cx="1584176" cy="432048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DFB7A5-303C-42A8-BDAF-3A33830856C1}"/>
              </a:ext>
            </a:extLst>
          </p:cNvPr>
          <p:cNvSpPr txBox="1"/>
          <p:nvPr/>
        </p:nvSpPr>
        <p:spPr>
          <a:xfrm>
            <a:off x="3591088" y="11787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瀏覽其他使用者頁面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C5E8014-EC91-453E-A4C8-F6CD3E52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73" y="908720"/>
            <a:ext cx="1950669" cy="25054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82A8950-6F49-46C0-8D20-5CE3EE99521F}"/>
              </a:ext>
            </a:extLst>
          </p:cNvPr>
          <p:cNvSpPr txBox="1"/>
          <p:nvPr/>
        </p:nvSpPr>
        <p:spPr>
          <a:xfrm>
            <a:off x="3615114" y="2155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訪客紀錄僅限今日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1C34CE2-1DB7-447A-8B07-54C3418D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0" y="3527427"/>
            <a:ext cx="2162968" cy="274798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D2C4DE-C5F1-4E08-97A1-6654D7AF85FA}"/>
              </a:ext>
            </a:extLst>
          </p:cNvPr>
          <p:cNvSpPr txBox="1"/>
          <p:nvPr/>
        </p:nvSpPr>
        <p:spPr>
          <a:xfrm>
            <a:off x="1064568" y="627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小新視角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421F988F-3D01-44EE-B9C9-5E5F08B2B12E}"/>
              </a:ext>
            </a:extLst>
          </p:cNvPr>
          <p:cNvSpPr/>
          <p:nvPr/>
        </p:nvSpPr>
        <p:spPr>
          <a:xfrm>
            <a:off x="3368824" y="4797152"/>
            <a:ext cx="1584176" cy="432048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C794A2F-E507-4B3E-A381-5DBE4F055B63}"/>
              </a:ext>
            </a:extLst>
          </p:cNvPr>
          <p:cNvSpPr txBox="1"/>
          <p:nvPr/>
        </p:nvSpPr>
        <p:spPr>
          <a:xfrm>
            <a:off x="3296816" y="4427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點擊訪客頭貼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00EECFB-D9A4-4745-BB73-B49B0552B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444" y="3754740"/>
            <a:ext cx="1513179" cy="27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追蹤功能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9171E8-F91B-4D80-9705-D0BDAA32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862812"/>
            <a:ext cx="2400050" cy="1735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7E6C07-7783-48A1-9826-1008C1F0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86" y="939661"/>
            <a:ext cx="5708316" cy="150096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92BC9B9-2A83-4555-8DBB-43CF13C2C95F}"/>
              </a:ext>
            </a:extLst>
          </p:cNvPr>
          <p:cNvSpPr/>
          <p:nvPr/>
        </p:nvSpPr>
        <p:spPr>
          <a:xfrm>
            <a:off x="2792760" y="1628800"/>
            <a:ext cx="1080120" cy="51472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25961B-B110-4066-9283-751D242B6131}"/>
              </a:ext>
            </a:extLst>
          </p:cNvPr>
          <p:cNvSpPr txBox="1"/>
          <p:nvPr/>
        </p:nvSpPr>
        <p:spPr>
          <a:xfrm>
            <a:off x="2648744" y="86281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傳送好友請求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及追蹤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6725166-027D-44E4-BCE8-5A27955A259F}"/>
              </a:ext>
            </a:extLst>
          </p:cNvPr>
          <p:cNvSpPr/>
          <p:nvPr/>
        </p:nvSpPr>
        <p:spPr>
          <a:xfrm>
            <a:off x="6609184" y="2876624"/>
            <a:ext cx="1107996" cy="966103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822B3C-9B72-47F0-9C0C-B1646668210B}"/>
              </a:ext>
            </a:extLst>
          </p:cNvPr>
          <p:cNvSpPr txBox="1"/>
          <p:nvPr/>
        </p:nvSpPr>
        <p:spPr>
          <a:xfrm>
            <a:off x="5387622" y="3153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接受過後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A67D370-E385-4CAD-9F3A-6022D482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688" y="4135754"/>
            <a:ext cx="7593865" cy="1872208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FAD8C358-E7F3-422E-8DB6-C30AB0D590FE}"/>
              </a:ext>
            </a:extLst>
          </p:cNvPr>
          <p:cNvSpPr/>
          <p:nvPr/>
        </p:nvSpPr>
        <p:spPr>
          <a:xfrm>
            <a:off x="4520952" y="1841922"/>
            <a:ext cx="360040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ACB4257-9B23-4E13-8039-11E70CDB8AFD}"/>
              </a:ext>
            </a:extLst>
          </p:cNvPr>
          <p:cNvSpPr/>
          <p:nvPr/>
        </p:nvSpPr>
        <p:spPr>
          <a:xfrm>
            <a:off x="7753722" y="2085847"/>
            <a:ext cx="439637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C64295B-FA1C-4F9E-8079-7177CEB67BCB}"/>
              </a:ext>
            </a:extLst>
          </p:cNvPr>
          <p:cNvSpPr/>
          <p:nvPr/>
        </p:nvSpPr>
        <p:spPr>
          <a:xfrm>
            <a:off x="452500" y="2299969"/>
            <a:ext cx="540060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44D81EC-D164-4BBB-98B0-4200ED7BA7ED}"/>
              </a:ext>
            </a:extLst>
          </p:cNvPr>
          <p:cNvSpPr/>
          <p:nvPr/>
        </p:nvSpPr>
        <p:spPr>
          <a:xfrm>
            <a:off x="2468724" y="5373216"/>
            <a:ext cx="360040" cy="29869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13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追蹤功能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AD7EF07-1D56-420C-8384-682739F7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9" y="908760"/>
            <a:ext cx="8121352" cy="236398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65F825F5-8AF2-4797-B22E-32E7C321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12894"/>
            <a:ext cx="8121352" cy="2491599"/>
          </a:xfrm>
          <a:prstGeom prst="rect">
            <a:avLst/>
          </a:prstGeom>
        </p:spPr>
      </p:pic>
      <p:sp>
        <p:nvSpPr>
          <p:cNvPr id="28" name="橢圓 27">
            <a:extLst>
              <a:ext uri="{FF2B5EF4-FFF2-40B4-BE49-F238E27FC236}">
                <a16:creationId xmlns:a16="http://schemas.microsoft.com/office/drawing/2014/main" id="{B61738F7-F7FE-4FEF-8F8C-A49F83791085}"/>
              </a:ext>
            </a:extLst>
          </p:cNvPr>
          <p:cNvSpPr/>
          <p:nvPr/>
        </p:nvSpPr>
        <p:spPr>
          <a:xfrm>
            <a:off x="7689304" y="838240"/>
            <a:ext cx="792088" cy="574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604627F-C4F3-431C-9DFE-7D781B636C80}"/>
              </a:ext>
            </a:extLst>
          </p:cNvPr>
          <p:cNvSpPr/>
          <p:nvPr/>
        </p:nvSpPr>
        <p:spPr>
          <a:xfrm>
            <a:off x="7689304" y="3549982"/>
            <a:ext cx="792088" cy="574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9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登入註冊頁面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登入跟第三方登入系統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設定頁面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設定個人帳號的資料、第三方綁定。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個人頁面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個人日誌、收藏文章、訂閱看板、追蹤、加好友</a:t>
            </a:r>
            <a:endParaRPr lang="en-US" altLang="zh-TW" dirty="0">
              <a:solidFill>
                <a:schemeClr val="bg1"/>
              </a:solidFill>
            </a:endParaRPr>
          </a:p>
          <a:p>
            <a:pPr marL="361950" lvl="1" indent="0">
              <a:lnSpc>
                <a:spcPts val="3600"/>
              </a:lnSpc>
              <a:buClr>
                <a:srgbClr val="42BBC6"/>
              </a:buClr>
              <a:buNone/>
              <a:defRPr/>
            </a:pP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CD4E9AB-3489-472F-A6FC-2159F7B7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70" y="851064"/>
            <a:ext cx="3312368" cy="345460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E8E0B935-095D-4C99-96FF-2A45814C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4889098"/>
            <a:ext cx="2181554" cy="126722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291FD88-DE6B-4F37-A530-17E9AE33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231" y="805191"/>
            <a:ext cx="2374478" cy="3500479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69640178-77FF-4E64-AAD9-FA131DDF0B5B}"/>
              </a:ext>
            </a:extLst>
          </p:cNvPr>
          <p:cNvSpPr/>
          <p:nvPr/>
        </p:nvSpPr>
        <p:spPr>
          <a:xfrm>
            <a:off x="3974582" y="5664473"/>
            <a:ext cx="1908989" cy="28803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6D1CB0-9D5D-4F6B-9EA1-A22CEAC64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231" y="4793446"/>
            <a:ext cx="2864768" cy="1742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2D2F4B-F83B-4622-B223-D02616638682}"/>
              </a:ext>
            </a:extLst>
          </p:cNvPr>
          <p:cNvSpPr txBox="1"/>
          <p:nvPr/>
        </p:nvSpPr>
        <p:spPr>
          <a:xfrm>
            <a:off x="4253554" y="5295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輸入正確</a:t>
            </a:r>
          </a:p>
        </p:txBody>
      </p:sp>
    </p:spTree>
    <p:extLst>
      <p:ext uri="{BB962C8B-B14F-4D97-AF65-F5344CB8AC3E}">
        <p14:creationId xmlns:p14="http://schemas.microsoft.com/office/powerpoint/2010/main" val="701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9A3B7FB3-F3AD-475D-BAB7-38541087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2989786"/>
            <a:ext cx="2160240" cy="182042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2190E1AB-ADA5-4CD9-95A4-EC478E2A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30" y="2945335"/>
            <a:ext cx="4669010" cy="190906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FEB1708-990E-4F69-879F-CBD8CAB7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613" y="2898468"/>
            <a:ext cx="2843930" cy="202983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1CB196-896E-4C9E-B06F-2F3DC338F21A}"/>
              </a:ext>
            </a:extLst>
          </p:cNvPr>
          <p:cNvSpPr txBox="1"/>
          <p:nvPr/>
        </p:nvSpPr>
        <p:spPr>
          <a:xfrm>
            <a:off x="2444230" y="5650428"/>
            <a:ext cx="119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登入過後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D68BC3-7471-41B6-BF08-12DEB25AB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074" y="1336614"/>
            <a:ext cx="3553321" cy="87642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BCF7BF-22BF-4F7A-8A0D-28219000E137}"/>
              </a:ext>
            </a:extLst>
          </p:cNvPr>
          <p:cNvCxnSpPr>
            <a:cxnSpLocks/>
          </p:cNvCxnSpPr>
          <p:nvPr/>
        </p:nvCxnSpPr>
        <p:spPr>
          <a:xfrm flipV="1">
            <a:off x="-41427" y="5212194"/>
            <a:ext cx="9906000" cy="1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6A3BBA-D05E-4C1A-8F2E-208BB45CBE0E}"/>
              </a:ext>
            </a:extLst>
          </p:cNvPr>
          <p:cNvCxnSpPr>
            <a:cxnSpLocks/>
          </p:cNvCxnSpPr>
          <p:nvPr/>
        </p:nvCxnSpPr>
        <p:spPr>
          <a:xfrm flipH="1">
            <a:off x="1712640" y="1939871"/>
            <a:ext cx="1584177" cy="997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B918A8-C997-4ADF-970F-AAF6BEF7F6C4}"/>
              </a:ext>
            </a:extLst>
          </p:cNvPr>
          <p:cNvCxnSpPr>
            <a:cxnSpLocks/>
          </p:cNvCxnSpPr>
          <p:nvPr/>
        </p:nvCxnSpPr>
        <p:spPr>
          <a:xfrm>
            <a:off x="4664968" y="1999660"/>
            <a:ext cx="0" cy="945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E966BC-2263-44C2-B914-FBEB3ED2C0DA}"/>
              </a:ext>
            </a:extLst>
          </p:cNvPr>
          <p:cNvCxnSpPr>
            <a:cxnSpLocks/>
          </p:cNvCxnSpPr>
          <p:nvPr/>
        </p:nvCxnSpPr>
        <p:spPr>
          <a:xfrm>
            <a:off x="6015961" y="1900624"/>
            <a:ext cx="1656184" cy="997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B48422D2-872E-4EA8-95B1-E9E1475BE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864" y="5476830"/>
            <a:ext cx="2715004" cy="90500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128BA0C-ACA0-4D62-B40E-6F9B563A928B}"/>
              </a:ext>
            </a:extLst>
          </p:cNvPr>
          <p:cNvSpPr/>
          <p:nvPr/>
        </p:nvSpPr>
        <p:spPr>
          <a:xfrm>
            <a:off x="4795104" y="3562002"/>
            <a:ext cx="190184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67703A-8A69-4A1F-8667-BEA4E122A600}"/>
              </a:ext>
            </a:extLst>
          </p:cNvPr>
          <p:cNvSpPr txBox="1"/>
          <p:nvPr/>
        </p:nvSpPr>
        <p:spPr>
          <a:xfrm>
            <a:off x="920552" y="838240"/>
            <a:ext cx="770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編輯個人資料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9C9D15-2930-4FF9-838D-E45CF56B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8" y="1268760"/>
            <a:ext cx="5755656" cy="52254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A25ECD-BB06-489C-98C7-82835060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9" y="1828671"/>
            <a:ext cx="3168352" cy="5757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798301-3666-41B4-97DB-C6D74747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59" y="2924944"/>
            <a:ext cx="3800872" cy="1601273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A08C4E3-A00D-4326-9CE6-4F5844323677}"/>
              </a:ext>
            </a:extLst>
          </p:cNvPr>
          <p:cNvCxnSpPr/>
          <p:nvPr/>
        </p:nvCxnSpPr>
        <p:spPr>
          <a:xfrm flipH="1">
            <a:off x="4520952" y="6093296"/>
            <a:ext cx="1728192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6256C-0821-41A6-A225-E13F03AB729E}"/>
              </a:ext>
            </a:extLst>
          </p:cNvPr>
          <p:cNvSpPr txBox="1"/>
          <p:nvPr/>
        </p:nvSpPr>
        <p:spPr>
          <a:xfrm>
            <a:off x="6249144" y="5966590"/>
            <a:ext cx="27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密碼填入前，按鈕不能按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8038F47-7289-458C-8107-4CCA5A67643F}"/>
              </a:ext>
            </a:extLst>
          </p:cNvPr>
          <p:cNvSpPr/>
          <p:nvPr/>
        </p:nvSpPr>
        <p:spPr>
          <a:xfrm>
            <a:off x="3800872" y="3429000"/>
            <a:ext cx="2088232" cy="576064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B82F9304-7346-4C9B-8C47-FCA9B9B84403}"/>
              </a:ext>
            </a:extLst>
          </p:cNvPr>
          <p:cNvSpPr/>
          <p:nvPr/>
        </p:nvSpPr>
        <p:spPr>
          <a:xfrm>
            <a:off x="4034436" y="1882355"/>
            <a:ext cx="2088232" cy="46166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8783044-42DB-4D47-9D86-5962991E5FCF}"/>
              </a:ext>
            </a:extLst>
          </p:cNvPr>
          <p:cNvSpPr/>
          <p:nvPr/>
        </p:nvSpPr>
        <p:spPr>
          <a:xfrm>
            <a:off x="1961154" y="2193953"/>
            <a:ext cx="216024" cy="1391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C837AF7-D422-47D4-811A-29615B900AA0}"/>
              </a:ext>
            </a:extLst>
          </p:cNvPr>
          <p:cNvSpPr/>
          <p:nvPr/>
        </p:nvSpPr>
        <p:spPr>
          <a:xfrm>
            <a:off x="1784648" y="2857796"/>
            <a:ext cx="216024" cy="1391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4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</a:t>
            </a:r>
            <a:r>
              <a:rPr lang="en-US" altLang="zh-TW" dirty="0"/>
              <a:t>(</a:t>
            </a:r>
            <a:r>
              <a:rPr lang="zh-TW" altLang="en-US" dirty="0"/>
              <a:t>第三方綁定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5EE65D-DDAE-4D29-97A4-FDF16E175521}"/>
              </a:ext>
            </a:extLst>
          </p:cNvPr>
          <p:cNvSpPr txBox="1"/>
          <p:nvPr/>
        </p:nvSpPr>
        <p:spPr>
          <a:xfrm>
            <a:off x="3368824" y="1844824"/>
            <a:ext cx="442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登入過後，仍可以綁定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81902C5-9764-418E-952A-18003AE0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4" y="2479290"/>
            <a:ext cx="9906000" cy="18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0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E846B1-480A-4A6F-B3CB-23795931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2" y="1412776"/>
            <a:ext cx="91306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CBA89B-E009-441D-B92E-504FB9BE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1" y="764704"/>
            <a:ext cx="4334480" cy="37438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09AF229-D36F-4A3E-BF0C-08EB78CC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4743537"/>
            <a:ext cx="8437104" cy="1555264"/>
          </a:xfrm>
          <a:prstGeom prst="rect">
            <a:avLst/>
          </a:prstGeom>
        </p:spPr>
      </p:pic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C3C5EC6-6BFC-47A5-9A07-6E81CD441C9A}"/>
              </a:ext>
            </a:extLst>
          </p:cNvPr>
          <p:cNvSpPr/>
          <p:nvPr/>
        </p:nvSpPr>
        <p:spPr>
          <a:xfrm>
            <a:off x="2720752" y="4119881"/>
            <a:ext cx="1512168" cy="1080689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7BA388C-C553-4BD9-A98C-2E014E00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82" y="764704"/>
            <a:ext cx="4410691" cy="37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1825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446</TotalTime>
  <Words>328</Words>
  <Application>Microsoft Office PowerPoint</Application>
  <PresentationFormat>A4 紙張 (210x297 公釐)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Wingdings</vt:lpstr>
      <vt:lpstr>2020簡報範本_light</vt:lpstr>
      <vt:lpstr>遊戲論壇 GameForum</vt:lpstr>
      <vt:lpstr>小組成員與分工介紹</vt:lpstr>
      <vt:lpstr>大綱</vt:lpstr>
      <vt:lpstr>登入/註冊頁面  (Login)</vt:lpstr>
      <vt:lpstr>登入/註冊頁面  (Login)</vt:lpstr>
      <vt:lpstr>設定頁面  (Setting)</vt:lpstr>
      <vt:lpstr>設定頁面(第三方綁定)  (Setting)</vt:lpstr>
      <vt:lpstr>個人頁面  (Personal)</vt:lpstr>
      <vt:lpstr>個人頁面  (Personal)</vt:lpstr>
      <vt:lpstr>個人頁面(訪客功能)  (Personal)</vt:lpstr>
      <vt:lpstr>個人頁面(追蹤功能)  (Personal)</vt:lpstr>
      <vt:lpstr>個人頁面(追蹤功能)  (Personal)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88</cp:revision>
  <dcterms:created xsi:type="dcterms:W3CDTF">2021-04-12T00:49:08Z</dcterms:created>
  <dcterms:modified xsi:type="dcterms:W3CDTF">2025-03-31T01:30:55Z</dcterms:modified>
  <cp:category/>
</cp:coreProperties>
</file>