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264" r:id="rId2"/>
    <p:sldId id="273" r:id="rId3"/>
    <p:sldId id="270" r:id="rId4"/>
    <p:sldId id="271" r:id="rId5"/>
    <p:sldId id="274" r:id="rId6"/>
    <p:sldId id="275" r:id="rId7"/>
    <p:sldId id="265" r:id="rId8"/>
    <p:sldId id="260" r:id="rId9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數列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D0-49D3-82E0-D7E74551BBD2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數列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D0-49D3-82E0-D7E74551BBD2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數列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D0-49D3-82E0-D7E74551BBD2}"/>
            </c:ext>
          </c:extLst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數列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D0-49D3-82E0-D7E74551BBD2}"/>
            </c:ext>
          </c:extLst>
        </c:ser>
        <c:ser>
          <c:idx val="4"/>
          <c:order val="4"/>
          <c:tx>
            <c:strRef>
              <c:f>工作表1!$F$1</c:f>
              <c:strCache>
                <c:ptCount val="1"/>
                <c:pt idx="0">
                  <c:v>數列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工作表1!$F$2:$F$5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D0-49D3-82E0-D7E74551BBD2}"/>
            </c:ext>
          </c:extLst>
        </c:ser>
        <c:ser>
          <c:idx val="5"/>
          <c:order val="5"/>
          <c:tx>
            <c:strRef>
              <c:f>工作表1!$G$1</c:f>
              <c:strCache>
                <c:ptCount val="1"/>
                <c:pt idx="0">
                  <c:v>數列 6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工作表1!$G$2:$G$5</c:f>
              <c:numCache>
                <c:formatCode>General</c:formatCode>
                <c:ptCount val="4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D0-49D3-82E0-D7E74551BBD2}"/>
            </c:ext>
          </c:extLst>
        </c:ser>
        <c:ser>
          <c:idx val="6"/>
          <c:order val="6"/>
          <c:tx>
            <c:strRef>
              <c:f>工作表1!$H$1</c:f>
              <c:strCache>
                <c:ptCount val="1"/>
                <c:pt idx="0">
                  <c:v>數列 7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工作表1!$A$2:$A$5</c:f>
              <c:strCache>
                <c:ptCount val="4"/>
                <c:pt idx="0">
                  <c:v>類別 1</c:v>
                </c:pt>
                <c:pt idx="1">
                  <c:v>類別 2</c:v>
                </c:pt>
                <c:pt idx="2">
                  <c:v>類別 3</c:v>
                </c:pt>
                <c:pt idx="3">
                  <c:v>類別 4</c:v>
                </c:pt>
              </c:strCache>
            </c:strRef>
          </c:cat>
          <c:val>
            <c:numRef>
              <c:f>工作表1!$H$2:$H$5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DD0-49D3-82E0-D7E74551BBD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5048192"/>
        <c:axId val="175049728"/>
      </c:barChart>
      <c:catAx>
        <c:axId val="175048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9728"/>
        <c:crosses val="autoZero"/>
        <c:auto val="1"/>
        <c:lblAlgn val="ctr"/>
        <c:lblOffset val="100"/>
        <c:noMultiLvlLbl val="0"/>
      </c:catAx>
      <c:valAx>
        <c:axId val="175049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5048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556792"/>
            <a:ext cx="9906000" cy="1503288"/>
          </a:xfrm>
        </p:spPr>
        <p:txBody>
          <a:bodyPr>
            <a:normAutofit/>
          </a:bodyPr>
          <a:lstStyle/>
          <a:p>
            <a:r>
              <a:rPr lang="zh-TW" altLang="en-US" sz="40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遊戲論壇</a:t>
            </a:r>
            <a:br>
              <a:rPr lang="en-US" altLang="zh-TW" sz="4000" dirty="0"/>
            </a:br>
            <a:r>
              <a:rPr lang="en-US" altLang="zh-TW" sz="4000" dirty="0" err="1"/>
              <a:t>GameForum</a:t>
            </a:r>
            <a:endParaRPr lang="zh-TW" altLang="en-US" sz="4000" dirty="0">
              <a:solidFill>
                <a:schemeClr val="accent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副標題 4"/>
          <p:cNvSpPr txBox="1">
            <a:spLocks/>
          </p:cNvSpPr>
          <p:nvPr/>
        </p:nvSpPr>
        <p:spPr bwMode="ltGray">
          <a:xfrm>
            <a:off x="1353600" y="3960000"/>
            <a:ext cx="7704856" cy="1845264"/>
          </a:xfrm>
          <a:prstGeom prst="rect">
            <a:avLst/>
          </a:pr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None/>
              <a:defRPr sz="2000" b="1" kern="1200">
                <a:solidFill>
                  <a:srgbClr val="393939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組別：第一組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組長：許清彰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組員：林楷紘、紀皓騫、熊偉誌、廖士傑</a:t>
            </a:r>
            <a:endParaRPr lang="en-US" altLang="zh-TW" sz="2400" b="0" dirty="0">
              <a:solidFill>
                <a:schemeClr val="accent4"/>
              </a:solidFill>
            </a:endParaRPr>
          </a:p>
          <a:p>
            <a:pPr algn="l">
              <a:lnSpc>
                <a:spcPct val="100000"/>
              </a:lnSpc>
              <a:spcBef>
                <a:spcPct val="10000"/>
              </a:spcBef>
              <a:buClrTx/>
              <a:defRPr/>
            </a:pPr>
            <a:r>
              <a:rPr lang="zh-TW" altLang="en-US" sz="2400" b="0" dirty="0">
                <a:solidFill>
                  <a:schemeClr val="accent4"/>
                </a:solidFill>
              </a:rPr>
              <a:t>指導老師：許雅婷、錢達智</a:t>
            </a:r>
            <a:endParaRPr lang="en-US" altLang="zh-TW" sz="2400" b="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1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小組成員與分工介紹</a:t>
            </a:r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DC987D51-13BD-4CA3-9C55-14EE58EBF5B0}"/>
              </a:ext>
            </a:extLst>
          </p:cNvPr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許清彰：商城、結帳畫面、商品頁面、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林楷紘：商城、結帳畫面、商品頁面、</a:t>
            </a:r>
            <a:r>
              <a:rPr lang="en-US" altLang="zh-TW" dirty="0">
                <a:solidFill>
                  <a:schemeClr val="bg1"/>
                </a:solidFill>
              </a:rPr>
              <a:t>GitHub</a:t>
            </a:r>
            <a:r>
              <a:rPr lang="zh-TW" altLang="en-US" dirty="0">
                <a:solidFill>
                  <a:schemeClr val="bg1"/>
                </a:solidFill>
              </a:rPr>
              <a:t>專案庫建置、資料表設計、企劃書整理、專題說明文件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紀皓騫：首頁、新聞區、新聞文章、頁面草圖、初版模板</a:t>
            </a:r>
            <a:r>
              <a:rPr lang="en-US" altLang="zh-TW" dirty="0">
                <a:solidFill>
                  <a:schemeClr val="bg1"/>
                </a:solidFill>
              </a:rPr>
              <a:t>layout</a:t>
            </a:r>
            <a:r>
              <a:rPr lang="zh-TW" altLang="en-US" dirty="0">
                <a:solidFill>
                  <a:schemeClr val="bg1"/>
                </a:solidFill>
              </a:rPr>
              <a:t>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熊偉誌：個人頁面、登入／註冊頁面、設定頁面、系統架構圖、資料表設計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廖士傑：看板頁面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看板類別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 dirty="0">
                <a:solidFill>
                  <a:schemeClr val="bg1"/>
                </a:solidFill>
              </a:rPr>
              <a:t>、討論區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文章列表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r>
              <a:rPr lang="zh-TW" altLang="en-US">
                <a:solidFill>
                  <a:schemeClr val="bg1"/>
                </a:solidFill>
              </a:rPr>
              <a:t>、訂單紀錄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 bwMode="ltGray">
          <a:xfrm>
            <a:off x="1065600" y="979200"/>
            <a:ext cx="792000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itchFamily="34" charset="0"/>
              <a:buChar char="–"/>
              <a:defRPr sz="2400" b="1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itchFamily="34" charset="0"/>
              <a:buChar char="–"/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393939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標題標題標題標題標題標題標題</a:t>
            </a:r>
            <a:endParaRPr kumimoji="0" lang="en-US" altLang="zh-TW" sz="2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ts val="3600"/>
              </a:lnSpc>
              <a:spcBef>
                <a:spcPts val="600"/>
              </a:spcBef>
              <a:spcAft>
                <a:spcPts val="600"/>
              </a:spcAft>
              <a:buClr>
                <a:srgbClr val="42BBC6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細項內容內容內容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  <a:cs typeface="+mn-cs"/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  <a:p>
            <a:pPr>
              <a:lnSpc>
                <a:spcPts val="3600"/>
              </a:lnSpc>
              <a:buFont typeface="Wingdings" panose="05000000000000000000" pitchFamily="2" charset="2"/>
              <a:buChar char="l"/>
            </a:pPr>
            <a:r>
              <a:rPr lang="zh-TW" altLang="en-US" dirty="0">
                <a:solidFill>
                  <a:schemeClr val="bg1"/>
                </a:solidFill>
              </a:rPr>
              <a:t>標題標題標題標題標題標題標題</a:t>
            </a:r>
            <a:endParaRPr lang="en-US" altLang="zh-TW" dirty="0">
              <a:solidFill>
                <a:schemeClr val="bg1"/>
              </a:solidFill>
            </a:endParaRPr>
          </a:p>
          <a:p>
            <a:pPr lvl="1">
              <a:lnSpc>
                <a:spcPts val="3600"/>
              </a:lnSpc>
              <a:buClr>
                <a:srgbClr val="42BBC6"/>
              </a:buClr>
              <a:buFont typeface="Wingdings" panose="05000000000000000000" pitchFamily="2" charset="2"/>
              <a:buChar char="u"/>
              <a:defRPr/>
            </a:pPr>
            <a:r>
              <a:rPr lang="zh-TW" altLang="en-US" dirty="0">
                <a:solidFill>
                  <a:schemeClr val="bg1"/>
                </a:solidFill>
              </a:rPr>
              <a:t>細項內容內容內容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32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65600" y="979200"/>
            <a:ext cx="7704000" cy="4680520"/>
          </a:xfrm>
        </p:spPr>
        <p:txBody>
          <a:bodyPr/>
          <a:lstStyle/>
          <a:p>
            <a:r>
              <a:rPr lang="zh-TW" altLang="en-US" sz="2800" dirty="0"/>
              <a:t>標題</a:t>
            </a:r>
            <a:endParaRPr lang="en-US" altLang="zh-TW" dirty="0"/>
          </a:p>
          <a:p>
            <a:pPr lvl="1"/>
            <a:r>
              <a:rPr lang="zh-TW" altLang="en-US" dirty="0"/>
              <a:t>第二層</a:t>
            </a:r>
            <a:endParaRPr lang="en-US" altLang="zh-TW" dirty="0"/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  <a:endParaRPr lang="en-US" altLang="zh-TW" dirty="0"/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4" name="標題 3"/>
          <p:cNvSpPr>
            <a:spLocks noGrp="1"/>
          </p:cNvSpPr>
          <p:nvPr>
            <p:ph type="title" idx="4294967295"/>
          </p:nvPr>
        </p:nvSpPr>
        <p:spPr>
          <a:xfrm>
            <a:off x="632520" y="83684"/>
            <a:ext cx="8640960" cy="68102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17993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080CAA6-5B4D-F32A-847F-6EFB006B3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說明文字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3B1770-FEA9-2004-28B5-E8F09665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/>
          <a:p>
            <a:r>
              <a:rPr lang="zh-TW" altLang="en-US" dirty="0"/>
              <a:t>說明文字說明文字ＡＡ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967F0B7-6824-ACF7-E02F-B50D67A261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/>
          <a:p>
            <a:r>
              <a:rPr lang="zh-TW" altLang="en-US" dirty="0"/>
              <a:t>說明文字說明文字ＢＢ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8D4B057-F8EB-6E04-E5C2-0A856EE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 idx="4294967295"/>
          </p:nvPr>
        </p:nvSpPr>
        <p:spPr>
          <a:xfrm>
            <a:off x="632520" y="72008"/>
            <a:ext cx="8640960" cy="692696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填入標題，若不會用到請移除此頁</a:t>
            </a:r>
          </a:p>
        </p:txBody>
      </p:sp>
      <p:graphicFrame>
        <p:nvGraphicFramePr>
          <p:cNvPr id="7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921703"/>
              </p:ext>
            </p:extLst>
          </p:nvPr>
        </p:nvGraphicFramePr>
        <p:xfrm>
          <a:off x="632520" y="836712"/>
          <a:ext cx="8640960" cy="5472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777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12840" y="2996952"/>
            <a:ext cx="2880320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</a:rPr>
              <a:t>T</a:t>
            </a:r>
            <a:r>
              <a:rPr lang="en-US" altLang="zh-TW" sz="4000" dirty="0">
                <a:solidFill>
                  <a:schemeClr val="accent2"/>
                </a:solidFill>
              </a:rPr>
              <a:t>h</a:t>
            </a:r>
            <a:r>
              <a:rPr lang="en-US" altLang="zh-TW" sz="4000" dirty="0">
                <a:solidFill>
                  <a:schemeClr val="accent3"/>
                </a:solidFill>
              </a:rPr>
              <a:t>a</a:t>
            </a:r>
            <a:r>
              <a:rPr lang="en-US" altLang="zh-TW" sz="4000" dirty="0">
                <a:solidFill>
                  <a:schemeClr val="accent4"/>
                </a:solidFill>
              </a:rPr>
              <a:t>n</a:t>
            </a:r>
            <a:r>
              <a:rPr lang="en-US" altLang="zh-TW" sz="4000" dirty="0">
                <a:solidFill>
                  <a:schemeClr val="accent5"/>
                </a:solidFill>
              </a:rPr>
              <a:t>k</a:t>
            </a:r>
            <a:r>
              <a:rPr lang="en-US" altLang="zh-TW" sz="40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TW" sz="4000" dirty="0">
                <a:solidFill>
                  <a:schemeClr val="accent6"/>
                </a:solidFill>
              </a:rPr>
              <a:t>y</a:t>
            </a:r>
            <a:r>
              <a:rPr lang="en-US" altLang="zh-TW" sz="4000" dirty="0">
                <a:solidFill>
                  <a:schemeClr val="accent1"/>
                </a:solidFill>
              </a:rPr>
              <a:t>o</a:t>
            </a:r>
            <a:r>
              <a:rPr lang="en-US" altLang="zh-TW" sz="4000" dirty="0">
                <a:solidFill>
                  <a:schemeClr val="accent3"/>
                </a:solidFill>
              </a:rPr>
              <a:t>u</a:t>
            </a:r>
            <a:endParaRPr lang="zh-TW" altLang="en-US" sz="4000" dirty="0" err="1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23819"/>
      </p:ext>
    </p:extLst>
  </p:cSld>
  <p:clrMapOvr>
    <a:masterClrMapping/>
  </p:clrMapOvr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116</TotalTime>
  <Words>282</Words>
  <Application>Microsoft Office PowerPoint</Application>
  <PresentationFormat>A4 紙張 (210x297 公釐)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Wingdings</vt:lpstr>
      <vt:lpstr>2020簡報範本_light</vt:lpstr>
      <vt:lpstr>遊戲論壇 GameForum</vt:lpstr>
      <vt:lpstr>小組成員與分工介紹</vt:lpstr>
      <vt:lpstr>大綱</vt:lpstr>
      <vt:lpstr>填入標題，若不會用到請移除此頁</vt:lpstr>
      <vt:lpstr>填入標題，若不會用到請移除此頁</vt:lpstr>
      <vt:lpstr>填入標題，若不會用到請移除此頁</vt:lpstr>
      <vt:lpstr>填入標題，若不會用到請移除此頁</vt:lpstr>
      <vt:lpstr>PowerPoint 簡報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63</cp:revision>
  <dcterms:created xsi:type="dcterms:W3CDTF">2021-04-12T00:49:08Z</dcterms:created>
  <dcterms:modified xsi:type="dcterms:W3CDTF">2025-03-18T03:11:07Z</dcterms:modified>
  <cp:category/>
</cp:coreProperties>
</file>