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76" r:id="rId2"/>
    <p:sldId id="278" r:id="rId3"/>
    <p:sldId id="279" r:id="rId4"/>
    <p:sldId id="277" r:id="rId5"/>
    <p:sldId id="264" r:id="rId6"/>
    <p:sldId id="273" r:id="rId7"/>
    <p:sldId id="270" r:id="rId8"/>
    <p:sldId id="271" r:id="rId9"/>
    <p:sldId id="274" r:id="rId10"/>
    <p:sldId id="275" r:id="rId11"/>
    <p:sldId id="265" r:id="rId12"/>
    <p:sldId id="260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商城頁面  </a:t>
            </a:r>
            <a:r>
              <a:rPr lang="en-US" altLang="zh-TW"/>
              <a:t>(Shopping </a:t>
            </a:r>
            <a:r>
              <a:rPr lang="en-US" altLang="zh-TW" dirty="0"/>
              <a:t>M</a:t>
            </a:r>
            <a:r>
              <a:rPr lang="en-US" altLang="zh-TW"/>
              <a:t>all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商品頁面 </a:t>
            </a:r>
            <a:r>
              <a:rPr lang="en-US" altLang="zh-TW" dirty="0"/>
              <a:t>(Product)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58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結帳頁面 </a:t>
            </a:r>
            <a:r>
              <a:rPr lang="en-US" altLang="zh-TW" dirty="0"/>
              <a:t>(Checkout)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740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9908-06CA-42C7-B83D-AD430A4F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參考模板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668B6347-AE94-4B61-910B-4CC242E0A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90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125</TotalTime>
  <Words>310</Words>
  <Application>Microsoft Office PowerPoint</Application>
  <PresentationFormat>A4 紙張 (210x297 公釐)</PresentationFormat>
  <Paragraphs>41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2020簡報範本_light</vt:lpstr>
      <vt:lpstr>商城頁面  (Shopping Mall)</vt:lpstr>
      <vt:lpstr>商品頁面 (Product)</vt:lpstr>
      <vt:lpstr>結帳頁面 (Checkout)</vt:lpstr>
      <vt:lpstr>參考模板</vt:lpstr>
      <vt:lpstr>遊戲論壇 GameForum</vt:lpstr>
      <vt:lpstr>小組成員與分工介紹</vt:lpstr>
      <vt:lpstr>大綱</vt:lpstr>
      <vt:lpstr>填入標題，若不會用到請移除此頁</vt:lpstr>
      <vt:lpstr>填入標題，若不會用到請移除此頁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66</cp:revision>
  <dcterms:created xsi:type="dcterms:W3CDTF">2021-04-12T00:49:08Z</dcterms:created>
  <dcterms:modified xsi:type="dcterms:W3CDTF">2025-03-18T04:00:58Z</dcterms:modified>
  <cp:category/>
</cp:coreProperties>
</file>