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Lst>
  <p:notesMasterIdLst>
    <p:notesMasterId r:id="rId22"/>
  </p:notesMasterIdLst>
  <p:handoutMasterIdLst>
    <p:handoutMasterId r:id="rId23"/>
  </p:handoutMasterIdLst>
  <p:sldIdLst>
    <p:sldId id="276" r:id="rId2"/>
    <p:sldId id="280" r:id="rId3"/>
    <p:sldId id="278" r:id="rId4"/>
    <p:sldId id="281" r:id="rId5"/>
    <p:sldId id="282" r:id="rId6"/>
    <p:sldId id="284" r:id="rId7"/>
    <p:sldId id="279" r:id="rId8"/>
    <p:sldId id="283" r:id="rId9"/>
    <p:sldId id="285" r:id="rId10"/>
    <p:sldId id="287" r:id="rId11"/>
    <p:sldId id="289" r:id="rId12"/>
    <p:sldId id="277" r:id="rId13"/>
    <p:sldId id="264" r:id="rId14"/>
    <p:sldId id="273" r:id="rId15"/>
    <p:sldId id="270" r:id="rId16"/>
    <p:sldId id="271" r:id="rId17"/>
    <p:sldId id="274" r:id="rId18"/>
    <p:sldId id="275" r:id="rId19"/>
    <p:sldId id="265" r:id="rId20"/>
    <p:sldId id="260" r:id="rId21"/>
  </p:sldIdLst>
  <p:sldSz cx="9906000" cy="6858000" type="A4"/>
  <p:notesSz cx="6807200" cy="9939338"/>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393939"/>
    <a:srgbClr val="888888"/>
    <a:srgbClr val="E6E6E6"/>
    <a:srgbClr val="323E1A"/>
    <a:srgbClr val="003300"/>
    <a:srgbClr val="00009A"/>
    <a:srgbClr val="00007A"/>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27F97BB-C833-4FB7-BDE5-3F7075034690}">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等深淺樣式 2 - 輔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等深淺樣式 2 - 輔色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等深淺樣式 2 - 輔色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B301B821-A1FF-4177-AEE7-76D212191A09}" styleName="中等深淺樣式 1 - 輔色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0660B408-B3CF-4A94-85FC-2B1E0A45F4A2}" styleName="深色樣式 2 - 輔色 1/輔色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ED083AE6-46FA-4A59-8FB0-9F97EB10719F}" styleName="淺色樣式 3 - 輔色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5DA37D80-6434-44D0-A028-1B22A696006F}" styleName="淺色樣式 3 - 輔色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BDBED569-4797-4DF1-A0F4-6AAB3CD982D8}" styleName="淺色樣式 3 - 輔色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淺色樣式 3 - 輔色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8799B23B-EC83-4686-B30A-512413B5E67A}" styleName="淺色樣式 3 - 輔色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BC89EF96-8CEA-46FF-86C4-4CE0E7609802}" styleName="淺色樣式 3 - 輔色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775DCB02-9BB8-47FD-8907-85C794F793BA}" styleName="佈景主題樣式 1 - 輔色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D113A9D2-9D6B-4929-AA2D-F23B5EE8CBE7}" styleName="佈景主題樣式 2 - 輔色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佈景主題樣式 2 - 輔色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E171933-4619-4E11-9A3F-F7608DF75F80}" styleName="中等深淺樣式 1 - 輔色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0A1B5D5-9B99-4C35-A422-299274C87663}" styleName="中等深淺樣式 1 - 輔色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DCAF9ED-07DC-4A11-8D7F-57B35C25682E}" styleName="中等深淺樣式 1 - 輔色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3C2FFA5D-87B4-456A-9821-1D502468CF0F}" styleName="佈景主題樣式 1 - 輔色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012ECD-51FC-41F1-AA8D-1B2483CD663E}" styleName="淺色樣式 2 - 輔色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E3FDE45-AF77-4B5C-9715-49D594BDF05E}" styleName="淺色樣式 1 - 輔色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E25E649-3F16-4E02-A733-19D2CDBF48F0}" styleName="中等深淺樣式 3 - 輔色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505E3EF-67EA-436B-97B2-0124C06EBD24}" styleName="中等深淺樣式 4 - 輔色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125E5076-3810-47DD-B79F-674D7AD40C01}" styleName="深色樣式 1 - 輔色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F1AB2-1976-4502-BF36-3FF5EA218861}" styleName="中等深淺樣式 4 - 輔色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5BE263C-DBD7-4A20-BB59-AAB30ACAA65A}" styleName="中等深淺樣式 3 - 輔色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淺色樣式 1 - 輔色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C7853C-536D-4A76-A0AE-DD22124D55A5}" styleName="佈景主題樣式 1 - 輔色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D5ABB26-0587-4C30-8999-92F81FD0307C}" styleName="無樣式、無格線">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FECB4D8-DB02-4DC6-A0A2-4F2EBAE1DC90}" styleName="中等深淺樣式 1 - 輔色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D27102A9-8310-4765-A935-A1911B00CA55}" styleName="淺色樣式 1 - 輔色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35758FB7-9AC5-4552-8A53-C91805E547FA}" styleName="佈景主題樣式 1 - 輔色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18603FDC-E32A-4AB5-989C-0864C3EAD2B8}" styleName="佈景主題樣式 2 - 輔色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佈景主題樣式 2 - 輔色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905" autoAdjust="0"/>
    <p:restoredTop sz="94660" autoAdjust="0"/>
  </p:normalViewPr>
  <p:slideViewPr>
    <p:cSldViewPr showGuides="1">
      <p:cViewPr varScale="1">
        <p:scale>
          <a:sx n="114" d="100"/>
          <a:sy n="114" d="100"/>
        </p:scale>
        <p:origin x="1410" y="90"/>
      </p:cViewPr>
      <p:guideLst>
        <p:guide orient="horz" pos="2160"/>
        <p:guide pos="3120"/>
      </p:guideLst>
    </p:cSldViewPr>
  </p:slideViewPr>
  <p:outlineViewPr>
    <p:cViewPr>
      <p:scale>
        <a:sx n="33" d="100"/>
        <a:sy n="33" d="100"/>
      </p:scale>
      <p:origin x="0" y="0"/>
    </p:cViewPr>
  </p:outlineViewPr>
  <p:notesTextViewPr>
    <p:cViewPr>
      <p:scale>
        <a:sx n="1" d="1"/>
        <a:sy n="1" d="1"/>
      </p:scale>
      <p:origin x="0" y="0"/>
    </p:cViewPr>
  </p:notesTextViewPr>
  <p:sorterViewPr>
    <p:cViewPr>
      <p:scale>
        <a:sx n="180" d="100"/>
        <a:sy n="1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bg1"/>
              </a:solidFill>
              <a:latin typeface="+mn-lt"/>
              <a:ea typeface="+mn-ea"/>
              <a:cs typeface="+mn-cs"/>
            </a:defRPr>
          </a:pPr>
          <a:endParaRPr lang="zh-TW"/>
        </a:p>
      </c:txPr>
    </c:title>
    <c:autoTitleDeleted val="0"/>
    <c:plotArea>
      <c:layout/>
      <c:barChart>
        <c:barDir val="col"/>
        <c:grouping val="clustered"/>
        <c:varyColors val="0"/>
        <c:ser>
          <c:idx val="0"/>
          <c:order val="0"/>
          <c:tx>
            <c:strRef>
              <c:f>工作表1!$B$1</c:f>
              <c:strCache>
                <c:ptCount val="1"/>
                <c:pt idx="0">
                  <c:v>數列 1</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zh-TW"/>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工作表1!$A$2:$A$5</c:f>
              <c:strCache>
                <c:ptCount val="4"/>
                <c:pt idx="0">
                  <c:v>類別 1</c:v>
                </c:pt>
                <c:pt idx="1">
                  <c:v>類別 2</c:v>
                </c:pt>
                <c:pt idx="2">
                  <c:v>類別 3</c:v>
                </c:pt>
                <c:pt idx="3">
                  <c:v>類別 4</c:v>
                </c:pt>
              </c:strCache>
            </c:strRef>
          </c:cat>
          <c:val>
            <c:numRef>
              <c:f>工作表1!$B$2:$B$5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3DD0-49D3-82E0-D7E74551BBD2}"/>
            </c:ext>
          </c:extLst>
        </c:ser>
        <c:ser>
          <c:idx val="1"/>
          <c:order val="1"/>
          <c:tx>
            <c:strRef>
              <c:f>工作表1!$C$1</c:f>
              <c:strCache>
                <c:ptCount val="1"/>
                <c:pt idx="0">
                  <c:v>數列 2</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zh-TW"/>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工作表1!$A$2:$A$5</c:f>
              <c:strCache>
                <c:ptCount val="4"/>
                <c:pt idx="0">
                  <c:v>類別 1</c:v>
                </c:pt>
                <c:pt idx="1">
                  <c:v>類別 2</c:v>
                </c:pt>
                <c:pt idx="2">
                  <c:v>類別 3</c:v>
                </c:pt>
                <c:pt idx="3">
                  <c:v>類別 4</c:v>
                </c:pt>
              </c:strCache>
            </c:strRef>
          </c:cat>
          <c:val>
            <c:numRef>
              <c:f>工作表1!$C$2:$C$5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3DD0-49D3-82E0-D7E74551BBD2}"/>
            </c:ext>
          </c:extLst>
        </c:ser>
        <c:ser>
          <c:idx val="2"/>
          <c:order val="2"/>
          <c:tx>
            <c:strRef>
              <c:f>工作表1!$D$1</c:f>
              <c:strCache>
                <c:ptCount val="1"/>
                <c:pt idx="0">
                  <c:v>數列 3</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zh-TW"/>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工作表1!$A$2:$A$5</c:f>
              <c:strCache>
                <c:ptCount val="4"/>
                <c:pt idx="0">
                  <c:v>類別 1</c:v>
                </c:pt>
                <c:pt idx="1">
                  <c:v>類別 2</c:v>
                </c:pt>
                <c:pt idx="2">
                  <c:v>類別 3</c:v>
                </c:pt>
                <c:pt idx="3">
                  <c:v>類別 4</c:v>
                </c:pt>
              </c:strCache>
            </c:strRef>
          </c:cat>
          <c:val>
            <c:numRef>
              <c:f>工作表1!$D$2:$D$5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3DD0-49D3-82E0-D7E74551BBD2}"/>
            </c:ext>
          </c:extLst>
        </c:ser>
        <c:ser>
          <c:idx val="3"/>
          <c:order val="3"/>
          <c:tx>
            <c:strRef>
              <c:f>工作表1!$E$1</c:f>
              <c:strCache>
                <c:ptCount val="1"/>
                <c:pt idx="0">
                  <c:v>數列 4</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zh-TW"/>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工作表1!$A$2:$A$5</c:f>
              <c:strCache>
                <c:ptCount val="4"/>
                <c:pt idx="0">
                  <c:v>類別 1</c:v>
                </c:pt>
                <c:pt idx="1">
                  <c:v>類別 2</c:v>
                </c:pt>
                <c:pt idx="2">
                  <c:v>類別 3</c:v>
                </c:pt>
                <c:pt idx="3">
                  <c:v>類別 4</c:v>
                </c:pt>
              </c:strCache>
            </c:strRef>
          </c:cat>
          <c:val>
            <c:numRef>
              <c:f>工作表1!$E$2:$E$5</c:f>
              <c:numCache>
                <c:formatCode>General</c:formatCode>
                <c:ptCount val="4"/>
                <c:pt idx="0">
                  <c:v>3</c:v>
                </c:pt>
                <c:pt idx="1">
                  <c:v>4</c:v>
                </c:pt>
                <c:pt idx="2">
                  <c:v>5</c:v>
                </c:pt>
                <c:pt idx="3">
                  <c:v>2</c:v>
                </c:pt>
              </c:numCache>
            </c:numRef>
          </c:val>
          <c:extLst>
            <c:ext xmlns:c16="http://schemas.microsoft.com/office/drawing/2014/chart" uri="{C3380CC4-5D6E-409C-BE32-E72D297353CC}">
              <c16:uniqueId val="{00000003-3DD0-49D3-82E0-D7E74551BBD2}"/>
            </c:ext>
          </c:extLst>
        </c:ser>
        <c:ser>
          <c:idx val="4"/>
          <c:order val="4"/>
          <c:tx>
            <c:strRef>
              <c:f>工作表1!$F$1</c:f>
              <c:strCache>
                <c:ptCount val="1"/>
                <c:pt idx="0">
                  <c:v>數列 5</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zh-TW"/>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工作表1!$A$2:$A$5</c:f>
              <c:strCache>
                <c:ptCount val="4"/>
                <c:pt idx="0">
                  <c:v>類別 1</c:v>
                </c:pt>
                <c:pt idx="1">
                  <c:v>類別 2</c:v>
                </c:pt>
                <c:pt idx="2">
                  <c:v>類別 3</c:v>
                </c:pt>
                <c:pt idx="3">
                  <c:v>類別 4</c:v>
                </c:pt>
              </c:strCache>
            </c:strRef>
          </c:cat>
          <c:val>
            <c:numRef>
              <c:f>工作表1!$F$2:$F$5</c:f>
              <c:numCache>
                <c:formatCode>General</c:formatCode>
                <c:ptCount val="4"/>
                <c:pt idx="0">
                  <c:v>5</c:v>
                </c:pt>
                <c:pt idx="1">
                  <c:v>2</c:v>
                </c:pt>
                <c:pt idx="2">
                  <c:v>3</c:v>
                </c:pt>
                <c:pt idx="3">
                  <c:v>3</c:v>
                </c:pt>
              </c:numCache>
            </c:numRef>
          </c:val>
          <c:extLst>
            <c:ext xmlns:c16="http://schemas.microsoft.com/office/drawing/2014/chart" uri="{C3380CC4-5D6E-409C-BE32-E72D297353CC}">
              <c16:uniqueId val="{00000004-3DD0-49D3-82E0-D7E74551BBD2}"/>
            </c:ext>
          </c:extLst>
        </c:ser>
        <c:ser>
          <c:idx val="5"/>
          <c:order val="5"/>
          <c:tx>
            <c:strRef>
              <c:f>工作表1!$G$1</c:f>
              <c:strCache>
                <c:ptCount val="1"/>
                <c:pt idx="0">
                  <c:v>數列 6</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zh-TW"/>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工作表1!$A$2:$A$5</c:f>
              <c:strCache>
                <c:ptCount val="4"/>
                <c:pt idx="0">
                  <c:v>類別 1</c:v>
                </c:pt>
                <c:pt idx="1">
                  <c:v>類別 2</c:v>
                </c:pt>
                <c:pt idx="2">
                  <c:v>類別 3</c:v>
                </c:pt>
                <c:pt idx="3">
                  <c:v>類別 4</c:v>
                </c:pt>
              </c:strCache>
            </c:strRef>
          </c:cat>
          <c:val>
            <c:numRef>
              <c:f>工作表1!$G$2:$G$5</c:f>
              <c:numCache>
                <c:formatCode>General</c:formatCode>
                <c:ptCount val="4"/>
                <c:pt idx="0">
                  <c:v>4</c:v>
                </c:pt>
                <c:pt idx="1">
                  <c:v>5</c:v>
                </c:pt>
                <c:pt idx="2">
                  <c:v>3</c:v>
                </c:pt>
                <c:pt idx="3">
                  <c:v>2</c:v>
                </c:pt>
              </c:numCache>
            </c:numRef>
          </c:val>
          <c:extLst>
            <c:ext xmlns:c16="http://schemas.microsoft.com/office/drawing/2014/chart" uri="{C3380CC4-5D6E-409C-BE32-E72D297353CC}">
              <c16:uniqueId val="{00000005-3DD0-49D3-82E0-D7E74551BBD2}"/>
            </c:ext>
          </c:extLst>
        </c:ser>
        <c:ser>
          <c:idx val="6"/>
          <c:order val="6"/>
          <c:tx>
            <c:strRef>
              <c:f>工作表1!$H$1</c:f>
              <c:strCache>
                <c:ptCount val="1"/>
                <c:pt idx="0">
                  <c:v>數列 7</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zh-TW"/>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工作表1!$A$2:$A$5</c:f>
              <c:strCache>
                <c:ptCount val="4"/>
                <c:pt idx="0">
                  <c:v>類別 1</c:v>
                </c:pt>
                <c:pt idx="1">
                  <c:v>類別 2</c:v>
                </c:pt>
                <c:pt idx="2">
                  <c:v>類別 3</c:v>
                </c:pt>
                <c:pt idx="3">
                  <c:v>類別 4</c:v>
                </c:pt>
              </c:strCache>
            </c:strRef>
          </c:cat>
          <c:val>
            <c:numRef>
              <c:f>工作表1!$H$2:$H$5</c:f>
              <c:numCache>
                <c:formatCode>General</c:formatCode>
                <c:ptCount val="4"/>
                <c:pt idx="0">
                  <c:v>5</c:v>
                </c:pt>
                <c:pt idx="1">
                  <c:v>3</c:v>
                </c:pt>
                <c:pt idx="2">
                  <c:v>2</c:v>
                </c:pt>
              </c:numCache>
            </c:numRef>
          </c:val>
          <c:extLst>
            <c:ext xmlns:c16="http://schemas.microsoft.com/office/drawing/2014/chart" uri="{C3380CC4-5D6E-409C-BE32-E72D297353CC}">
              <c16:uniqueId val="{00000006-3DD0-49D3-82E0-D7E74551BBD2}"/>
            </c:ext>
          </c:extLst>
        </c:ser>
        <c:dLbls>
          <c:showLegendKey val="0"/>
          <c:showVal val="1"/>
          <c:showCatName val="0"/>
          <c:showSerName val="0"/>
          <c:showPercent val="0"/>
          <c:showBubbleSize val="0"/>
        </c:dLbls>
        <c:gapWidth val="219"/>
        <c:overlap val="-27"/>
        <c:axId val="175048192"/>
        <c:axId val="175049728"/>
      </c:barChart>
      <c:catAx>
        <c:axId val="1750481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TW"/>
          </a:p>
        </c:txPr>
        <c:crossAx val="175049728"/>
        <c:crosses val="autoZero"/>
        <c:auto val="1"/>
        <c:lblAlgn val="ctr"/>
        <c:lblOffset val="100"/>
        <c:noMultiLvlLbl val="0"/>
      </c:catAx>
      <c:valAx>
        <c:axId val="1750497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TW"/>
          </a:p>
        </c:txPr>
        <c:crossAx val="17504819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TW"/>
        </a:p>
      </c:txPr>
    </c:legend>
    <c:plotVisOnly val="1"/>
    <c:dispBlanksAs val="gap"/>
    <c:showDLblsOverMax val="0"/>
  </c:chart>
  <c:spPr>
    <a:noFill/>
    <a:ln>
      <a:noFill/>
    </a:ln>
    <a:effectLst/>
  </c:spPr>
  <c:txPr>
    <a:bodyPr/>
    <a:lstStyle/>
    <a:p>
      <a:pPr>
        <a:defRPr/>
      </a:pPr>
      <a:endParaRPr lang="zh-TW"/>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49575" cy="4968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sz="quarter" idx="1"/>
          </p:nvPr>
        </p:nvSpPr>
        <p:spPr>
          <a:xfrm>
            <a:off x="3856038" y="0"/>
            <a:ext cx="2949575" cy="496888"/>
          </a:xfrm>
          <a:prstGeom prst="rect">
            <a:avLst/>
          </a:prstGeom>
        </p:spPr>
        <p:txBody>
          <a:bodyPr vert="horz" lIns="91440" tIns="45720" rIns="91440" bIns="45720" rtlCol="0"/>
          <a:lstStyle>
            <a:lvl1pPr algn="r">
              <a:defRPr sz="1200"/>
            </a:lvl1pPr>
          </a:lstStyle>
          <a:p>
            <a:fld id="{05BF5AB9-3463-4E65-AFD3-5431B79ADFDC}" type="datetimeFigureOut">
              <a:rPr lang="zh-TW" altLang="en-US" smtClean="0"/>
              <a:pPr/>
              <a:t>2025/3/27</a:t>
            </a:fld>
            <a:endParaRPr lang="zh-TW" altLang="en-US"/>
          </a:p>
        </p:txBody>
      </p:sp>
      <p:sp>
        <p:nvSpPr>
          <p:cNvPr id="4" name="頁尾版面配置區 3"/>
          <p:cNvSpPr>
            <a:spLocks noGrp="1"/>
          </p:cNvSpPr>
          <p:nvPr>
            <p:ph type="ftr" sz="quarter" idx="2"/>
          </p:nvPr>
        </p:nvSpPr>
        <p:spPr>
          <a:xfrm>
            <a:off x="0" y="9440863"/>
            <a:ext cx="2949575" cy="496887"/>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p:cNvSpPr>
            <a:spLocks noGrp="1"/>
          </p:cNvSpPr>
          <p:nvPr>
            <p:ph type="sldNum" sz="quarter" idx="3"/>
          </p:nvPr>
        </p:nvSpPr>
        <p:spPr>
          <a:xfrm>
            <a:off x="3856038" y="9440863"/>
            <a:ext cx="2949575" cy="496887"/>
          </a:xfrm>
          <a:prstGeom prst="rect">
            <a:avLst/>
          </a:prstGeom>
        </p:spPr>
        <p:txBody>
          <a:bodyPr vert="horz" lIns="91440" tIns="45720" rIns="91440" bIns="45720" rtlCol="0" anchor="b"/>
          <a:lstStyle>
            <a:lvl1pPr algn="r">
              <a:defRPr sz="1200"/>
            </a:lvl1pPr>
          </a:lstStyle>
          <a:p>
            <a:fld id="{C6A0C45D-A6E0-411D-9D9F-B22D9F5136D5}" type="slidenum">
              <a:rPr lang="zh-TW" altLang="en-US" smtClean="0"/>
              <a:pPr/>
              <a:t>‹#›</a:t>
            </a:fld>
            <a:endParaRPr lang="zh-TW" altLang="en-US"/>
          </a:p>
        </p:txBody>
      </p:sp>
    </p:spTree>
    <p:extLst>
      <p:ext uri="{BB962C8B-B14F-4D97-AF65-F5344CB8AC3E}">
        <p14:creationId xmlns:p14="http://schemas.microsoft.com/office/powerpoint/2010/main" val="23521073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49575" cy="4968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56038" y="0"/>
            <a:ext cx="2949575" cy="496888"/>
          </a:xfrm>
          <a:prstGeom prst="rect">
            <a:avLst/>
          </a:prstGeom>
        </p:spPr>
        <p:txBody>
          <a:bodyPr vert="horz" lIns="91440" tIns="45720" rIns="91440" bIns="45720" rtlCol="0"/>
          <a:lstStyle>
            <a:lvl1pPr algn="r">
              <a:defRPr sz="1200"/>
            </a:lvl1pPr>
          </a:lstStyle>
          <a:p>
            <a:fld id="{838FF680-7B6B-4655-B6A1-33A8AD0AE8B4}" type="datetimeFigureOut">
              <a:rPr lang="zh-TW" altLang="en-US" smtClean="0"/>
              <a:pPr/>
              <a:t>2025/3/27</a:t>
            </a:fld>
            <a:endParaRPr lang="zh-TW" altLang="en-US"/>
          </a:p>
        </p:txBody>
      </p:sp>
      <p:sp>
        <p:nvSpPr>
          <p:cNvPr id="4" name="投影片圖像版面配置區 3"/>
          <p:cNvSpPr>
            <a:spLocks noGrp="1" noRot="1" noChangeAspect="1"/>
          </p:cNvSpPr>
          <p:nvPr>
            <p:ph type="sldImg" idx="2"/>
          </p:nvPr>
        </p:nvSpPr>
        <p:spPr>
          <a:xfrm>
            <a:off x="712788" y="746125"/>
            <a:ext cx="5381625" cy="3725863"/>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1038" y="4721225"/>
            <a:ext cx="5445125" cy="4471988"/>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9440863"/>
            <a:ext cx="2949575" cy="4968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56038" y="9440863"/>
            <a:ext cx="2949575" cy="496887"/>
          </a:xfrm>
          <a:prstGeom prst="rect">
            <a:avLst/>
          </a:prstGeom>
        </p:spPr>
        <p:txBody>
          <a:bodyPr vert="horz" lIns="91440" tIns="45720" rIns="91440" bIns="45720" rtlCol="0" anchor="b"/>
          <a:lstStyle>
            <a:lvl1pPr algn="r">
              <a:defRPr sz="1200"/>
            </a:lvl1pPr>
          </a:lstStyle>
          <a:p>
            <a:fld id="{6F9E9FB9-4D1E-4A88-8F87-B34AFE16905A}" type="slidenum">
              <a:rPr lang="zh-TW" altLang="en-US" smtClean="0"/>
              <a:pPr/>
              <a:t>‹#›</a:t>
            </a:fld>
            <a:endParaRPr lang="zh-TW" altLang="en-US"/>
          </a:p>
        </p:txBody>
      </p:sp>
    </p:spTree>
    <p:extLst>
      <p:ext uri="{BB962C8B-B14F-4D97-AF65-F5344CB8AC3E}">
        <p14:creationId xmlns:p14="http://schemas.microsoft.com/office/powerpoint/2010/main" val="919530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
    <p:spTree>
      <p:nvGrpSpPr>
        <p:cNvPr id="1" name=""/>
        <p:cNvGrpSpPr/>
        <p:nvPr/>
      </p:nvGrpSpPr>
      <p:grpSpPr>
        <a:xfrm>
          <a:off x="0" y="0"/>
          <a:ext cx="0" cy="0"/>
          <a:chOff x="0" y="0"/>
          <a:chExt cx="0" cy="0"/>
        </a:xfrm>
      </p:grpSpPr>
      <p:sp>
        <p:nvSpPr>
          <p:cNvPr id="2" name="標題 1"/>
          <p:cNvSpPr>
            <a:spLocks noGrp="1"/>
          </p:cNvSpPr>
          <p:nvPr>
            <p:ph type="title" hasCustomPrompt="1"/>
          </p:nvPr>
        </p:nvSpPr>
        <p:spPr>
          <a:xfrm>
            <a:off x="632520" y="2708920"/>
            <a:ext cx="8640960" cy="720080"/>
          </a:xfrm>
          <a:prstGeom prst="rect">
            <a:avLst/>
          </a:prstGeom>
        </p:spPr>
        <p:txBody>
          <a:bodyPr/>
          <a:lstStyle>
            <a:lvl1pPr>
              <a:defRPr>
                <a:solidFill>
                  <a:schemeClr val="accent4"/>
                </a:solidFill>
                <a:latin typeface="微軟正黑體" panose="020B0604030504040204" pitchFamily="34" charset="-120"/>
                <a:ea typeface="微軟正黑體" panose="020B0604030504040204" pitchFamily="34" charset="-120"/>
              </a:defRPr>
            </a:lvl1pPr>
          </a:lstStyle>
          <a:p>
            <a:r>
              <a:rPr lang="zh-TW" altLang="en-US" dirty="0"/>
              <a:t>封面</a:t>
            </a:r>
            <a:r>
              <a:rPr lang="en-US" altLang="zh-TW" dirty="0"/>
              <a:t>/</a:t>
            </a:r>
            <a:r>
              <a:rPr lang="zh-TW" altLang="en-US" dirty="0"/>
              <a:t>區塊</a:t>
            </a:r>
          </a:p>
        </p:txBody>
      </p:sp>
      <p:sp>
        <p:nvSpPr>
          <p:cNvPr id="6" name="副標題 2"/>
          <p:cNvSpPr>
            <a:spLocks noGrp="1"/>
          </p:cNvSpPr>
          <p:nvPr>
            <p:ph type="subTitle" idx="1"/>
          </p:nvPr>
        </p:nvSpPr>
        <p:spPr>
          <a:xfrm>
            <a:off x="1352600" y="3789040"/>
            <a:ext cx="7200800" cy="1080120"/>
          </a:xfrm>
        </p:spPr>
        <p:txBody>
          <a:bodyPr>
            <a:normAutofit/>
          </a:bodyPr>
          <a:lstStyle>
            <a:lvl1pPr marL="0" indent="0" algn="ctr">
              <a:buNone/>
              <a:defRPr sz="2000">
                <a:solidFill>
                  <a:schemeClr val="accent4"/>
                </a:solidFill>
                <a:latin typeface="微軟正黑體" panose="020B0604030504040204" pitchFamily="34" charset="-120"/>
                <a:ea typeface="微軟正黑體" panose="020B0604030504040204" pitchFamily="34" charset="-12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按一下以編輯母片子標題樣式</a:t>
            </a:r>
            <a:endParaRPr lang="zh-TW" altLang="en-US" dirty="0"/>
          </a:p>
        </p:txBody>
      </p:sp>
    </p:spTree>
    <p:extLst>
      <p:ext uri="{BB962C8B-B14F-4D97-AF65-F5344CB8AC3E}">
        <p14:creationId xmlns:p14="http://schemas.microsoft.com/office/powerpoint/2010/main" val="35545312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標題及物件">
    <p:spTree>
      <p:nvGrpSpPr>
        <p:cNvPr id="1" name=""/>
        <p:cNvGrpSpPr/>
        <p:nvPr/>
      </p:nvGrpSpPr>
      <p:grpSpPr>
        <a:xfrm>
          <a:off x="0" y="0"/>
          <a:ext cx="0" cy="0"/>
          <a:chOff x="0" y="0"/>
          <a:chExt cx="0" cy="0"/>
        </a:xfrm>
      </p:grpSpPr>
      <p:sp>
        <p:nvSpPr>
          <p:cNvPr id="3" name="內容版面配置區 2"/>
          <p:cNvSpPr>
            <a:spLocks noGrp="1"/>
          </p:cNvSpPr>
          <p:nvPr>
            <p:ph idx="1"/>
          </p:nvPr>
        </p:nvSpPr>
        <p:spPr>
          <a:xfrm>
            <a:off x="1065600" y="979200"/>
            <a:ext cx="7775832" cy="4680520"/>
          </a:xfrm>
        </p:spPr>
        <p:txBody>
          <a:bodyPr/>
          <a:lstStyle>
            <a:lvl1pPr>
              <a:lnSpc>
                <a:spcPct val="100000"/>
              </a:lnSpc>
              <a:spcBef>
                <a:spcPts val="600"/>
              </a:spcBef>
              <a:spcAft>
                <a:spcPts val="600"/>
              </a:spcAft>
              <a:defRPr b="1">
                <a:solidFill>
                  <a:srgbClr val="FFFFFF"/>
                </a:solidFill>
              </a:defRPr>
            </a:lvl1pPr>
            <a:lvl2pPr>
              <a:lnSpc>
                <a:spcPct val="100000"/>
              </a:lnSpc>
              <a:spcBef>
                <a:spcPts val="600"/>
              </a:spcBef>
              <a:spcAft>
                <a:spcPts val="600"/>
              </a:spcAft>
              <a:defRPr>
                <a:solidFill>
                  <a:srgbClr val="FFFFFF"/>
                </a:solidFill>
              </a:defRPr>
            </a:lvl2pPr>
            <a:lvl3pPr marL="1076325" indent="-266700">
              <a:lnSpc>
                <a:spcPct val="100000"/>
              </a:lnSpc>
              <a:spcBef>
                <a:spcPts val="600"/>
              </a:spcBef>
              <a:spcAft>
                <a:spcPts val="600"/>
              </a:spcAft>
              <a:defRPr>
                <a:solidFill>
                  <a:srgbClr val="FFFFFF"/>
                </a:solidFill>
              </a:defRPr>
            </a:lvl3pPr>
            <a:lvl4pPr marL="1343025" indent="-180975">
              <a:lnSpc>
                <a:spcPct val="100000"/>
              </a:lnSpc>
              <a:spcBef>
                <a:spcPts val="600"/>
              </a:spcBef>
              <a:spcAft>
                <a:spcPts val="600"/>
              </a:spcAft>
              <a:defRPr>
                <a:solidFill>
                  <a:srgbClr val="FFFFFF"/>
                </a:solidFill>
              </a:defRPr>
            </a:lvl4pPr>
            <a:lvl5pPr marL="1619250" indent="-276225">
              <a:lnSpc>
                <a:spcPct val="100000"/>
              </a:lnSpc>
              <a:spcBef>
                <a:spcPts val="600"/>
              </a:spcBef>
              <a:spcAft>
                <a:spcPts val="600"/>
              </a:spcAft>
              <a:tabLst>
                <a:tab pos="7981950" algn="l"/>
              </a:tabLst>
              <a:defRPr>
                <a:solidFill>
                  <a:srgbClr val="FFFFFF"/>
                </a:solidFill>
              </a:defRPr>
            </a:lvl5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Tree>
    <p:extLst>
      <p:ext uri="{BB962C8B-B14F-4D97-AF65-F5344CB8AC3E}">
        <p14:creationId xmlns:p14="http://schemas.microsoft.com/office/powerpoint/2010/main" val="157785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只有標題">
    <p:spTree>
      <p:nvGrpSpPr>
        <p:cNvPr id="1" name=""/>
        <p:cNvGrpSpPr/>
        <p:nvPr/>
      </p:nvGrpSpPr>
      <p:grpSpPr>
        <a:xfrm>
          <a:off x="0" y="0"/>
          <a:ext cx="0" cy="0"/>
          <a:chOff x="0" y="0"/>
          <a:chExt cx="0" cy="0"/>
        </a:xfrm>
      </p:grpSpPr>
      <p:sp>
        <p:nvSpPr>
          <p:cNvPr id="5" name="標題版面配置區 1"/>
          <p:cNvSpPr>
            <a:spLocks noGrp="1"/>
          </p:cNvSpPr>
          <p:nvPr>
            <p:ph type="title"/>
          </p:nvPr>
        </p:nvSpPr>
        <p:spPr bwMode="ltGray">
          <a:xfrm>
            <a:off x="632520" y="72008"/>
            <a:ext cx="8640960" cy="764704"/>
          </a:xfrm>
          <a:prstGeom prst="rect">
            <a:avLst/>
          </a:prstGeom>
        </p:spPr>
        <p:txBody>
          <a:bodyPr vert="horz" lIns="91440" tIns="45720" rIns="91440" bIns="45720" rtlCol="0" anchor="ctr">
            <a:noAutofit/>
          </a:bodyPr>
          <a:lstStyle>
            <a:lvl1pPr>
              <a:defRPr>
                <a:solidFill>
                  <a:schemeClr val="accent4"/>
                </a:solidFill>
                <a:latin typeface="微軟正黑體" panose="020B0604030504040204" pitchFamily="34" charset="-120"/>
                <a:ea typeface="微軟正黑體" panose="020B0604030504040204" pitchFamily="34" charset="-120"/>
              </a:defRPr>
            </a:lvl1pPr>
          </a:lstStyle>
          <a:p>
            <a:pPr lvl="0"/>
            <a:r>
              <a:rPr lang="zh-TW" altLang="en-US"/>
              <a:t>按一下以編輯母片標題樣式</a:t>
            </a:r>
            <a:endParaRPr lang="zh-TW" altLang="en-US" dirty="0"/>
          </a:p>
        </p:txBody>
      </p:sp>
    </p:spTree>
    <p:extLst>
      <p:ext uri="{BB962C8B-B14F-4D97-AF65-F5344CB8AC3E}">
        <p14:creationId xmlns:p14="http://schemas.microsoft.com/office/powerpoint/2010/main" val="26188947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標題及直排文字">
    <p:spTree>
      <p:nvGrpSpPr>
        <p:cNvPr id="1" name=""/>
        <p:cNvGrpSpPr/>
        <p:nvPr/>
      </p:nvGrpSpPr>
      <p:grpSpPr>
        <a:xfrm>
          <a:off x="0" y="0"/>
          <a:ext cx="0" cy="0"/>
          <a:chOff x="0" y="0"/>
          <a:chExt cx="0" cy="0"/>
        </a:xfrm>
      </p:grpSpPr>
      <p:sp>
        <p:nvSpPr>
          <p:cNvPr id="3" name="直排文字版面配置區 2"/>
          <p:cNvSpPr>
            <a:spLocks noGrp="1"/>
          </p:cNvSpPr>
          <p:nvPr>
            <p:ph type="body" orient="vert" idx="1"/>
          </p:nvPr>
        </p:nvSpPr>
        <p:spPr>
          <a:xfrm>
            <a:off x="632520" y="1124744"/>
            <a:ext cx="8640960" cy="4680520"/>
          </a:xfrm>
        </p:spPr>
        <p:txBody>
          <a:bodyPr vert="eaVert"/>
          <a:lstStyle>
            <a:lvl1pPr>
              <a:defRPr>
                <a:solidFill>
                  <a:srgbClr val="FFFFFF"/>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5" name="標題版面配置區 1"/>
          <p:cNvSpPr>
            <a:spLocks noGrp="1"/>
          </p:cNvSpPr>
          <p:nvPr>
            <p:ph type="title"/>
          </p:nvPr>
        </p:nvSpPr>
        <p:spPr bwMode="ltGray">
          <a:xfrm>
            <a:off x="632520" y="72008"/>
            <a:ext cx="8640960" cy="764704"/>
          </a:xfrm>
          <a:prstGeom prst="rect">
            <a:avLst/>
          </a:prstGeom>
        </p:spPr>
        <p:txBody>
          <a:bodyPr vert="horz" lIns="91440" tIns="45720" rIns="91440" bIns="45720" rtlCol="0" anchor="ctr">
            <a:noAutofit/>
          </a:bodyPr>
          <a:lstStyle>
            <a:lvl1pPr>
              <a:defRPr>
                <a:solidFill>
                  <a:schemeClr val="accent4"/>
                </a:solidFill>
                <a:latin typeface="微軟正黑體" panose="020B0604030504040204" pitchFamily="34" charset="-120"/>
                <a:ea typeface="微軟正黑體" panose="020B0604030504040204" pitchFamily="34" charset="-120"/>
              </a:defRPr>
            </a:lvl1pPr>
          </a:lstStyle>
          <a:p>
            <a:pPr lvl="0"/>
            <a:r>
              <a:rPr lang="zh-TW" altLang="en-US"/>
              <a:t>按一下以編輯母片標題樣式</a:t>
            </a:r>
            <a:endParaRPr lang="zh-TW" altLang="en-US" dirty="0"/>
          </a:p>
        </p:txBody>
      </p:sp>
    </p:spTree>
    <p:extLst>
      <p:ext uri="{BB962C8B-B14F-4D97-AF65-F5344CB8AC3E}">
        <p14:creationId xmlns:p14="http://schemas.microsoft.com/office/powerpoint/2010/main" val="18729306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標題及物件">
    <p:spTree>
      <p:nvGrpSpPr>
        <p:cNvPr id="1" name=""/>
        <p:cNvGrpSpPr/>
        <p:nvPr/>
      </p:nvGrpSpPr>
      <p:grpSpPr>
        <a:xfrm>
          <a:off x="0" y="0"/>
          <a:ext cx="0" cy="0"/>
          <a:chOff x="0" y="0"/>
          <a:chExt cx="0" cy="0"/>
        </a:xfrm>
      </p:grpSpPr>
      <p:sp>
        <p:nvSpPr>
          <p:cNvPr id="6" name="標題版面配置區 1"/>
          <p:cNvSpPr>
            <a:spLocks noGrp="1"/>
          </p:cNvSpPr>
          <p:nvPr>
            <p:ph type="title"/>
          </p:nvPr>
        </p:nvSpPr>
        <p:spPr bwMode="ltGray">
          <a:xfrm>
            <a:off x="632520" y="73536"/>
            <a:ext cx="8640960" cy="764704"/>
          </a:xfrm>
          <a:prstGeom prst="rect">
            <a:avLst/>
          </a:prstGeom>
        </p:spPr>
        <p:txBody>
          <a:bodyPr vert="horz" lIns="91440" tIns="45720" rIns="91440" bIns="45720" rtlCol="0" anchor="ctr">
            <a:noAutofit/>
          </a:bodyPr>
          <a:lstStyle>
            <a:lvl1pPr>
              <a:defRPr>
                <a:solidFill>
                  <a:schemeClr val="accent4"/>
                </a:solidFill>
                <a:latin typeface="微軟正黑體" panose="020B0604030504040204" pitchFamily="34" charset="-120"/>
                <a:ea typeface="微軟正黑體" panose="020B0604030504040204" pitchFamily="34" charset="-120"/>
              </a:defRPr>
            </a:lvl1pPr>
          </a:lstStyle>
          <a:p>
            <a:pPr lvl="0"/>
            <a:r>
              <a:rPr lang="zh-TW" altLang="en-US" dirty="0"/>
              <a:t>按一下以編輯母片標題樣式</a:t>
            </a:r>
          </a:p>
        </p:txBody>
      </p:sp>
      <p:sp>
        <p:nvSpPr>
          <p:cNvPr id="5" name="內容版面配置區 2"/>
          <p:cNvSpPr>
            <a:spLocks noGrp="1"/>
          </p:cNvSpPr>
          <p:nvPr>
            <p:ph idx="1"/>
          </p:nvPr>
        </p:nvSpPr>
        <p:spPr>
          <a:xfrm>
            <a:off x="632520" y="1088740"/>
            <a:ext cx="8640960" cy="5148572"/>
          </a:xfrm>
        </p:spPr>
        <p:txBody>
          <a:bodyPr/>
          <a:lstStyle>
            <a:lvl1pPr>
              <a:lnSpc>
                <a:spcPct val="100000"/>
              </a:lnSpc>
              <a:spcBef>
                <a:spcPts val="600"/>
              </a:spcBef>
              <a:spcAft>
                <a:spcPts val="600"/>
              </a:spcAft>
              <a:defRPr b="1">
                <a:solidFill>
                  <a:srgbClr val="FFFFFF"/>
                </a:solidFill>
              </a:defRPr>
            </a:lvl1pPr>
            <a:lvl2pPr>
              <a:lnSpc>
                <a:spcPct val="100000"/>
              </a:lnSpc>
              <a:spcBef>
                <a:spcPts val="600"/>
              </a:spcBef>
              <a:spcAft>
                <a:spcPts val="600"/>
              </a:spcAft>
              <a:defRPr>
                <a:solidFill>
                  <a:srgbClr val="FFFFFF"/>
                </a:solidFill>
              </a:defRPr>
            </a:lvl2pPr>
            <a:lvl3pPr marL="1076325" indent="-266700">
              <a:lnSpc>
                <a:spcPct val="100000"/>
              </a:lnSpc>
              <a:spcBef>
                <a:spcPts val="600"/>
              </a:spcBef>
              <a:spcAft>
                <a:spcPts val="600"/>
              </a:spcAft>
              <a:defRPr>
                <a:solidFill>
                  <a:srgbClr val="FFFFFF"/>
                </a:solidFill>
              </a:defRPr>
            </a:lvl3pPr>
            <a:lvl4pPr marL="1343025" indent="-180975">
              <a:lnSpc>
                <a:spcPct val="100000"/>
              </a:lnSpc>
              <a:spcBef>
                <a:spcPts val="600"/>
              </a:spcBef>
              <a:spcAft>
                <a:spcPts val="600"/>
              </a:spcAft>
              <a:defRPr>
                <a:solidFill>
                  <a:srgbClr val="FFFFFF"/>
                </a:solidFill>
              </a:defRPr>
            </a:lvl4pPr>
            <a:lvl5pPr marL="1619250" indent="-276225">
              <a:lnSpc>
                <a:spcPct val="100000"/>
              </a:lnSpc>
              <a:spcBef>
                <a:spcPts val="600"/>
              </a:spcBef>
              <a:spcAft>
                <a:spcPts val="600"/>
              </a:spcAft>
              <a:tabLst>
                <a:tab pos="7981950" algn="l"/>
              </a:tabLst>
              <a:defRPr>
                <a:solidFill>
                  <a:srgbClr val="FFFFFF"/>
                </a:solidFill>
              </a:defRPr>
            </a:lvl5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Tree>
    <p:extLst>
      <p:ext uri="{BB962C8B-B14F-4D97-AF65-F5344CB8AC3E}">
        <p14:creationId xmlns:p14="http://schemas.microsoft.com/office/powerpoint/2010/main" val="41064618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只有標題">
    <p:spTree>
      <p:nvGrpSpPr>
        <p:cNvPr id="1" name=""/>
        <p:cNvGrpSpPr/>
        <p:nvPr/>
      </p:nvGrpSpPr>
      <p:grpSpPr>
        <a:xfrm>
          <a:off x="0" y="0"/>
          <a:ext cx="0" cy="0"/>
          <a:chOff x="0" y="0"/>
          <a:chExt cx="0" cy="0"/>
        </a:xfrm>
      </p:grpSpPr>
      <p:sp>
        <p:nvSpPr>
          <p:cNvPr id="7" name="內容版面配置區 6"/>
          <p:cNvSpPr>
            <a:spLocks noGrp="1"/>
          </p:cNvSpPr>
          <p:nvPr>
            <p:ph sz="quarter" idx="13"/>
          </p:nvPr>
        </p:nvSpPr>
        <p:spPr>
          <a:xfrm>
            <a:off x="632520" y="1125091"/>
            <a:ext cx="4111947" cy="5039965"/>
          </a:xfrm>
        </p:spPr>
        <p:txBody>
          <a:bodyPr/>
          <a:lstStyle>
            <a:lvl1pPr>
              <a:defRPr>
                <a:solidFill>
                  <a:srgbClr val="FFFFFF"/>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9" name="內容版面配置區 8"/>
          <p:cNvSpPr>
            <a:spLocks noGrp="1"/>
          </p:cNvSpPr>
          <p:nvPr>
            <p:ph sz="quarter" idx="14"/>
          </p:nvPr>
        </p:nvSpPr>
        <p:spPr>
          <a:xfrm>
            <a:off x="5150340" y="1124744"/>
            <a:ext cx="4105275" cy="5040312"/>
          </a:xfrm>
        </p:spPr>
        <p:txBody>
          <a:bodyPr/>
          <a:lstStyle>
            <a:lvl1pPr>
              <a:defRPr>
                <a:solidFill>
                  <a:srgbClr val="FFFFFF"/>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8" name="標題版面配置區 1"/>
          <p:cNvSpPr>
            <a:spLocks noGrp="1"/>
          </p:cNvSpPr>
          <p:nvPr>
            <p:ph type="title"/>
          </p:nvPr>
        </p:nvSpPr>
        <p:spPr bwMode="ltGray">
          <a:xfrm>
            <a:off x="632520" y="72008"/>
            <a:ext cx="8640960" cy="764704"/>
          </a:xfrm>
          <a:prstGeom prst="rect">
            <a:avLst/>
          </a:prstGeom>
        </p:spPr>
        <p:txBody>
          <a:bodyPr vert="horz" lIns="91440" tIns="45720" rIns="91440" bIns="45720" rtlCol="0" anchor="ctr">
            <a:noAutofit/>
          </a:bodyPr>
          <a:lstStyle>
            <a:lvl1pPr>
              <a:defRPr>
                <a:solidFill>
                  <a:schemeClr val="accent4"/>
                </a:solidFill>
                <a:latin typeface="微軟正黑體" panose="020B0604030504040204" pitchFamily="34" charset="-120"/>
                <a:ea typeface="微軟正黑體" panose="020B0604030504040204" pitchFamily="34" charset="-120"/>
              </a:defRPr>
            </a:lvl1pPr>
          </a:lstStyle>
          <a:p>
            <a:pPr lvl="0"/>
            <a:r>
              <a:rPr lang="zh-TW" altLang="en-US"/>
              <a:t>按一下以編輯母片標題樣式</a:t>
            </a:r>
            <a:endParaRPr lang="zh-TW" altLang="en-US" dirty="0"/>
          </a:p>
        </p:txBody>
      </p:sp>
    </p:spTree>
    <p:extLst>
      <p:ext uri="{BB962C8B-B14F-4D97-AF65-F5344CB8AC3E}">
        <p14:creationId xmlns:p14="http://schemas.microsoft.com/office/powerpoint/2010/main" val="35912191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含標題的內容">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016897" y="1124744"/>
            <a:ext cx="5259982" cy="5184576"/>
          </a:xfrm>
        </p:spPr>
        <p:txBody>
          <a:bodyPr/>
          <a:lstStyle>
            <a:lvl1pPr>
              <a:defRPr sz="2800">
                <a:solidFill>
                  <a:srgbClr val="FFFFFF"/>
                </a:solidFill>
              </a:defRPr>
            </a:lvl1pPr>
            <a:lvl2pPr>
              <a:defRPr sz="2400">
                <a:solidFill>
                  <a:srgbClr val="FFFFFF"/>
                </a:solidFill>
              </a:defRPr>
            </a:lvl2pPr>
            <a:lvl3pPr>
              <a:defRPr sz="2000">
                <a:solidFill>
                  <a:srgbClr val="FFFFFF"/>
                </a:solidFill>
              </a:defRPr>
            </a:lvl3pPr>
            <a:lvl4pPr>
              <a:defRPr sz="1800">
                <a:solidFill>
                  <a:srgbClr val="FFFFFF"/>
                </a:solidFill>
              </a:defRPr>
            </a:lvl4pPr>
            <a:lvl5pPr>
              <a:defRPr sz="1800">
                <a:solidFill>
                  <a:srgbClr val="FFFFFF"/>
                </a:solidFill>
              </a:defRPr>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4" name="文字版面配置區 3"/>
          <p:cNvSpPr>
            <a:spLocks noGrp="1"/>
          </p:cNvSpPr>
          <p:nvPr>
            <p:ph type="body" sz="half" idx="2"/>
          </p:nvPr>
        </p:nvSpPr>
        <p:spPr>
          <a:xfrm>
            <a:off x="629120" y="1124744"/>
            <a:ext cx="3197327" cy="5184576"/>
          </a:xfrm>
        </p:spPr>
        <p:txBody>
          <a:bodyPr/>
          <a:lstStyle>
            <a:lvl1pPr marL="0" indent="0">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7" name="標題版面配置區 1"/>
          <p:cNvSpPr>
            <a:spLocks noGrp="1"/>
          </p:cNvSpPr>
          <p:nvPr>
            <p:ph type="title"/>
          </p:nvPr>
        </p:nvSpPr>
        <p:spPr bwMode="ltGray">
          <a:xfrm>
            <a:off x="632520" y="72008"/>
            <a:ext cx="8640960" cy="764704"/>
          </a:xfrm>
          <a:prstGeom prst="rect">
            <a:avLst/>
          </a:prstGeom>
        </p:spPr>
        <p:txBody>
          <a:bodyPr vert="horz" lIns="91440" tIns="45720" rIns="91440" bIns="45720" rtlCol="0" anchor="ctr">
            <a:noAutofit/>
          </a:bodyPr>
          <a:lstStyle>
            <a:lvl1pPr>
              <a:defRPr>
                <a:solidFill>
                  <a:schemeClr val="accent4"/>
                </a:solidFill>
                <a:latin typeface="微軟正黑體" panose="020B0604030504040204" pitchFamily="34" charset="-120"/>
                <a:ea typeface="微軟正黑體" panose="020B0604030504040204" pitchFamily="34" charset="-120"/>
              </a:defRPr>
            </a:lvl1pPr>
          </a:lstStyle>
          <a:p>
            <a:pPr lvl="0"/>
            <a:r>
              <a:rPr lang="zh-TW" altLang="en-US"/>
              <a:t>按一下以編輯母片標題樣式</a:t>
            </a:r>
            <a:endParaRPr lang="zh-TW" altLang="en-US" dirty="0"/>
          </a:p>
        </p:txBody>
      </p:sp>
    </p:spTree>
    <p:extLst>
      <p:ext uri="{BB962C8B-B14F-4D97-AF65-F5344CB8AC3E}">
        <p14:creationId xmlns:p14="http://schemas.microsoft.com/office/powerpoint/2010/main" val="1177517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自訂版面配置">
    <p:spTree>
      <p:nvGrpSpPr>
        <p:cNvPr id="1" name=""/>
        <p:cNvGrpSpPr/>
        <p:nvPr/>
      </p:nvGrpSpPr>
      <p:grpSpPr>
        <a:xfrm>
          <a:off x="0" y="0"/>
          <a:ext cx="0" cy="0"/>
          <a:chOff x="0" y="0"/>
          <a:chExt cx="0" cy="0"/>
        </a:xfrm>
      </p:grpSpPr>
      <p:sp>
        <p:nvSpPr>
          <p:cNvPr id="4" name="標題版面配置區 1"/>
          <p:cNvSpPr>
            <a:spLocks noGrp="1"/>
          </p:cNvSpPr>
          <p:nvPr>
            <p:ph type="title"/>
          </p:nvPr>
        </p:nvSpPr>
        <p:spPr bwMode="ltGray">
          <a:xfrm>
            <a:off x="632520" y="72008"/>
            <a:ext cx="8640960" cy="764704"/>
          </a:xfrm>
          <a:prstGeom prst="rect">
            <a:avLst/>
          </a:prstGeom>
        </p:spPr>
        <p:txBody>
          <a:bodyPr vert="horz" lIns="91440" tIns="45720" rIns="91440" bIns="45720" rtlCol="0" anchor="ctr">
            <a:noAutofit/>
          </a:bodyPr>
          <a:lstStyle>
            <a:lvl1pPr>
              <a:defRPr>
                <a:solidFill>
                  <a:schemeClr val="accent4"/>
                </a:solidFill>
                <a:latin typeface="微軟正黑體" panose="020B0604030504040204" pitchFamily="34" charset="-120"/>
                <a:ea typeface="微軟正黑體" panose="020B0604030504040204" pitchFamily="34" charset="-120"/>
              </a:defRPr>
            </a:lvl1pPr>
          </a:lstStyle>
          <a:p>
            <a:pPr lvl="0"/>
            <a:r>
              <a:rPr lang="zh-TW" altLang="en-US"/>
              <a:t>按一下以編輯母片標題樣式</a:t>
            </a:r>
            <a:endParaRPr lang="zh-TW" altLang="en-US" dirty="0"/>
          </a:p>
        </p:txBody>
      </p:sp>
    </p:spTree>
    <p:extLst>
      <p:ext uri="{BB962C8B-B14F-4D97-AF65-F5344CB8AC3E}">
        <p14:creationId xmlns:p14="http://schemas.microsoft.com/office/powerpoint/2010/main" val="41338338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1527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ltGray">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3" name="文字版面配置區 2"/>
          <p:cNvSpPr>
            <a:spLocks noGrp="1"/>
          </p:cNvSpPr>
          <p:nvPr>
            <p:ph type="body" idx="1"/>
          </p:nvPr>
        </p:nvSpPr>
        <p:spPr bwMode="ltGray">
          <a:xfrm>
            <a:off x="1065600" y="979200"/>
            <a:ext cx="7776000" cy="4968000"/>
          </a:xfrm>
          <a:prstGeom prst="rect">
            <a:avLst/>
          </a:prstGeom>
          <a:noFill/>
        </p:spPr>
        <p:txBody>
          <a:bodyPr vert="horz" lIns="91440" tIns="45720" rIns="91440" bIns="45720" rtlCol="0">
            <a:normAutofit/>
          </a:bodyPr>
          <a:lstStyle/>
          <a:p>
            <a:pPr lvl="0"/>
            <a:r>
              <a:rPr lang="zh-TW" altLang="en-US" dirty="0"/>
              <a:t>第一層 </a:t>
            </a:r>
            <a:r>
              <a:rPr lang="en-US" altLang="zh-TW" dirty="0"/>
              <a:t>28</a:t>
            </a:r>
            <a:r>
              <a:rPr lang="zh-TW" altLang="en-US" dirty="0"/>
              <a:t>號 粗體</a:t>
            </a:r>
          </a:p>
          <a:p>
            <a:pPr lvl="1"/>
            <a:r>
              <a:rPr lang="zh-TW" altLang="en-US" dirty="0"/>
              <a:t>第二層 </a:t>
            </a:r>
            <a:r>
              <a:rPr lang="en-US" altLang="zh-TW" dirty="0"/>
              <a:t>24</a:t>
            </a:r>
            <a:r>
              <a:rPr lang="zh-TW" altLang="en-US" dirty="0"/>
              <a:t>號 </a:t>
            </a:r>
          </a:p>
          <a:p>
            <a:pPr lvl="2"/>
            <a:r>
              <a:rPr lang="zh-TW" altLang="en-US" dirty="0"/>
              <a:t>第三層 </a:t>
            </a:r>
            <a:r>
              <a:rPr lang="en-US" altLang="zh-TW" dirty="0"/>
              <a:t>20</a:t>
            </a:r>
            <a:r>
              <a:rPr lang="zh-TW" altLang="en-US" dirty="0"/>
              <a:t>號</a:t>
            </a:r>
          </a:p>
          <a:p>
            <a:pPr lvl="3"/>
            <a:r>
              <a:rPr lang="zh-TW" altLang="en-US" dirty="0"/>
              <a:t>第四層 </a:t>
            </a:r>
            <a:r>
              <a:rPr lang="en-US" altLang="zh-TW" dirty="0"/>
              <a:t>18</a:t>
            </a:r>
            <a:r>
              <a:rPr lang="zh-TW" altLang="en-US" dirty="0"/>
              <a:t>號</a:t>
            </a:r>
          </a:p>
          <a:p>
            <a:pPr lvl="4"/>
            <a:r>
              <a:rPr lang="zh-TW" altLang="en-US" dirty="0"/>
              <a:t>第五層 </a:t>
            </a:r>
            <a:r>
              <a:rPr lang="en-US" altLang="zh-TW" dirty="0"/>
              <a:t>18</a:t>
            </a:r>
            <a:r>
              <a:rPr lang="zh-TW" altLang="en-US" dirty="0"/>
              <a:t>號</a:t>
            </a:r>
          </a:p>
        </p:txBody>
      </p:sp>
      <p:sp>
        <p:nvSpPr>
          <p:cNvPr id="5" name="矩形 4"/>
          <p:cNvSpPr/>
          <p:nvPr userDrawn="1"/>
        </p:nvSpPr>
        <p:spPr>
          <a:xfrm>
            <a:off x="4556956" y="6647583"/>
            <a:ext cx="792087" cy="246221"/>
          </a:xfrm>
          <a:prstGeom prst="rect">
            <a:avLst/>
          </a:prstGeom>
        </p:spPr>
        <p:txBody>
          <a:bodyPr wrap="square">
            <a:spAutoFit/>
          </a:bodyPr>
          <a:lstStyle/>
          <a:p>
            <a:pPr algn="ctr"/>
            <a:fld id="{8F4EACC7-37E3-43A5-A5FB-BEB9CE95D266}" type="slidenum">
              <a:rPr lang="zh-TW" altLang="en-US" sz="1000" smtClean="0">
                <a:solidFill>
                  <a:schemeClr val="bg1"/>
                </a:solidFill>
              </a:rPr>
              <a:pPr algn="ctr"/>
              <a:t>‹#›</a:t>
            </a:fld>
            <a:endParaRPr lang="zh-TW" altLang="en-US" sz="1200" dirty="0">
              <a:solidFill>
                <a:schemeClr val="bg1"/>
              </a:solidFill>
            </a:endParaRPr>
          </a:p>
        </p:txBody>
      </p:sp>
      <p:sp>
        <p:nvSpPr>
          <p:cNvPr id="2" name="標題版面配置區 1"/>
          <p:cNvSpPr>
            <a:spLocks noGrp="1"/>
          </p:cNvSpPr>
          <p:nvPr>
            <p:ph type="title"/>
          </p:nvPr>
        </p:nvSpPr>
        <p:spPr>
          <a:xfrm>
            <a:off x="681037" y="72009"/>
            <a:ext cx="8543925" cy="692695"/>
          </a:xfrm>
          <a:prstGeom prst="rect">
            <a:avLst/>
          </a:prstGeom>
        </p:spPr>
        <p:txBody>
          <a:bodyPr vert="horz" lIns="91440" tIns="45720" rIns="91440" bIns="45720" rtlCol="0" anchor="ctr">
            <a:normAutofit/>
          </a:bodyPr>
          <a:lstStyle/>
          <a:p>
            <a:r>
              <a:rPr lang="zh-TW" altLang="en-US" dirty="0"/>
              <a:t>按一下以編輯母片標題樣式</a:t>
            </a:r>
          </a:p>
        </p:txBody>
      </p:sp>
    </p:spTree>
    <p:extLst>
      <p:ext uri="{BB962C8B-B14F-4D97-AF65-F5344CB8AC3E}">
        <p14:creationId xmlns:p14="http://schemas.microsoft.com/office/powerpoint/2010/main" val="927912257"/>
      </p:ext>
    </p:extLst>
  </p:cSld>
  <p:clrMap bg1="lt1" tx1="dk1" bg2="lt2" tx2="dk2" accent1="accent1" accent2="accent2" accent3="accent3" accent4="accent4" accent5="accent5" accent6="accent6" hlink="hlink" folHlink="folHlink"/>
  <p:sldLayoutIdLst>
    <p:sldLayoutId id="2147483665" r:id="rId1"/>
    <p:sldLayoutId id="2147483667" r:id="rId2"/>
    <p:sldLayoutId id="2147483668" r:id="rId3"/>
    <p:sldLayoutId id="2147483669" r:id="rId4"/>
    <p:sldLayoutId id="2147483653" r:id="rId5"/>
    <p:sldLayoutId id="2147483657" r:id="rId6"/>
    <p:sldLayoutId id="2147483671" r:id="rId7"/>
    <p:sldLayoutId id="2147483670" r:id="rId8"/>
    <p:sldLayoutId id="2147483676" r:id="rId9"/>
  </p:sldLayoutIdLst>
  <p:hf hdr="0" ftr="0"/>
  <p:txStyles>
    <p:titleStyle>
      <a:lvl1pPr algn="ctr" defTabSz="914400" rtl="0" eaLnBrk="1" latinLnBrk="0" hangingPunct="1">
        <a:spcBef>
          <a:spcPct val="0"/>
        </a:spcBef>
        <a:buNone/>
        <a:defRPr lang="zh-TW" altLang="en-US" sz="3600" b="1" kern="1200" spc="300" dirty="0">
          <a:solidFill>
            <a:srgbClr val="FFC000"/>
          </a:solidFill>
          <a:latin typeface="+mn-ea"/>
          <a:ea typeface="+mn-ea"/>
          <a:cs typeface="+mj-cs"/>
        </a:defRPr>
      </a:lvl1pPr>
    </p:titleStyle>
    <p:bodyStyle>
      <a:lvl1pPr marL="342900" indent="-342900" algn="l" defTabSz="914400" rtl="0" eaLnBrk="1" latinLnBrk="0" hangingPunct="1">
        <a:lnSpc>
          <a:spcPct val="100000"/>
        </a:lnSpc>
        <a:spcBef>
          <a:spcPts val="600"/>
        </a:spcBef>
        <a:spcAft>
          <a:spcPts val="600"/>
        </a:spcAft>
        <a:buClr>
          <a:schemeClr val="accent1"/>
        </a:buClr>
        <a:buFont typeface="Wingdings" panose="05000000000000000000" pitchFamily="2" charset="2"/>
        <a:buChar char="l"/>
        <a:defRPr sz="2800" b="1" kern="1200">
          <a:solidFill>
            <a:schemeClr val="bg1"/>
          </a:solidFill>
          <a:latin typeface="微軟正黑體" pitchFamily="34" charset="-120"/>
          <a:ea typeface="微軟正黑體" pitchFamily="34" charset="-120"/>
          <a:cs typeface="+mn-cs"/>
        </a:defRPr>
      </a:lvl1pPr>
      <a:lvl2pPr marL="714375" indent="-352425" algn="l" defTabSz="914400" rtl="0" eaLnBrk="1" latinLnBrk="0" hangingPunct="1">
        <a:lnSpc>
          <a:spcPct val="100000"/>
        </a:lnSpc>
        <a:spcBef>
          <a:spcPts val="600"/>
        </a:spcBef>
        <a:spcAft>
          <a:spcPts val="600"/>
        </a:spcAft>
        <a:buClr>
          <a:schemeClr val="accent2"/>
        </a:buClr>
        <a:buFont typeface="Wingdings" panose="05000000000000000000" pitchFamily="2" charset="2"/>
        <a:buChar char="u"/>
        <a:defRPr sz="2400" b="0" kern="1200">
          <a:solidFill>
            <a:schemeClr val="bg1"/>
          </a:solidFill>
          <a:latin typeface="微軟正黑體" pitchFamily="34" charset="-120"/>
          <a:ea typeface="微軟正黑體" pitchFamily="34" charset="-120"/>
          <a:cs typeface="+mn-cs"/>
        </a:defRPr>
      </a:lvl2pPr>
      <a:lvl3pPr marL="990600" indent="-276225" algn="l" defTabSz="914400" rtl="0" eaLnBrk="1" latinLnBrk="0" hangingPunct="1">
        <a:lnSpc>
          <a:spcPct val="100000"/>
        </a:lnSpc>
        <a:spcBef>
          <a:spcPts val="600"/>
        </a:spcBef>
        <a:spcAft>
          <a:spcPts val="600"/>
        </a:spcAft>
        <a:buClr>
          <a:schemeClr val="accent3"/>
        </a:buClr>
        <a:buFont typeface="Wingdings" panose="05000000000000000000" pitchFamily="2" charset="2"/>
        <a:buChar char="p"/>
        <a:defRPr sz="2000" kern="1200">
          <a:solidFill>
            <a:schemeClr val="bg1"/>
          </a:solidFill>
          <a:latin typeface="微軟正黑體" pitchFamily="34" charset="-120"/>
          <a:ea typeface="微軟正黑體" pitchFamily="34" charset="-120"/>
          <a:cs typeface="+mn-cs"/>
        </a:defRPr>
      </a:lvl3pPr>
      <a:lvl4pPr marL="1257300" indent="-266700" algn="l" defTabSz="914400" rtl="0" eaLnBrk="1" latinLnBrk="0" hangingPunct="1">
        <a:lnSpc>
          <a:spcPct val="100000"/>
        </a:lnSpc>
        <a:spcBef>
          <a:spcPts val="600"/>
        </a:spcBef>
        <a:spcAft>
          <a:spcPts val="600"/>
        </a:spcAft>
        <a:buClr>
          <a:schemeClr val="accent4"/>
        </a:buClr>
        <a:buFont typeface="Wingdings" panose="05000000000000000000" pitchFamily="2" charset="2"/>
        <a:buChar char="n"/>
        <a:defRPr sz="1800" kern="1200">
          <a:solidFill>
            <a:schemeClr val="bg1"/>
          </a:solidFill>
          <a:latin typeface="微軟正黑體" pitchFamily="34" charset="-120"/>
          <a:ea typeface="微軟正黑體" pitchFamily="34" charset="-120"/>
          <a:cs typeface="+mn-cs"/>
        </a:defRPr>
      </a:lvl4pPr>
      <a:lvl5pPr marL="1524000" indent="-266700" algn="l" defTabSz="914400" rtl="0" eaLnBrk="1" latinLnBrk="0" hangingPunct="1">
        <a:lnSpc>
          <a:spcPct val="100000"/>
        </a:lnSpc>
        <a:spcBef>
          <a:spcPts val="600"/>
        </a:spcBef>
        <a:spcAft>
          <a:spcPts val="600"/>
        </a:spcAft>
        <a:buClr>
          <a:schemeClr val="accent5"/>
        </a:buClr>
        <a:buFont typeface="Arial" pitchFamily="34" charset="0"/>
        <a:buChar char="»"/>
        <a:defRPr sz="1800" kern="1200">
          <a:solidFill>
            <a:schemeClr val="bg1"/>
          </a:solidFill>
          <a:latin typeface="微軟正黑體" pitchFamily="34" charset="-120"/>
          <a:ea typeface="微軟正黑體" pitchFamily="34" charset="-12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12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slideLayout" Target="../slideLayouts/slideLayout5.x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5.xml"/><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5.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E2F12E2F-52EE-CA77-FB53-4EFC2E0F43C3}"/>
              </a:ext>
            </a:extLst>
          </p:cNvPr>
          <p:cNvSpPr>
            <a:spLocks noGrp="1"/>
          </p:cNvSpPr>
          <p:nvPr>
            <p:ph type="title"/>
          </p:nvPr>
        </p:nvSpPr>
        <p:spPr/>
        <p:txBody>
          <a:bodyPr/>
          <a:lstStyle/>
          <a:p>
            <a:r>
              <a:rPr lang="zh-TW" altLang="en-US" dirty="0"/>
              <a:t>商城頁面  </a:t>
            </a:r>
            <a:r>
              <a:rPr lang="en-US" altLang="zh-TW"/>
              <a:t>(Shopping </a:t>
            </a:r>
            <a:r>
              <a:rPr lang="en-US" altLang="zh-TW" dirty="0"/>
              <a:t>M</a:t>
            </a:r>
            <a:r>
              <a:rPr lang="en-US" altLang="zh-TW"/>
              <a:t>all</a:t>
            </a:r>
            <a:r>
              <a:rPr lang="en-US" altLang="zh-TW" dirty="0"/>
              <a:t>)</a:t>
            </a:r>
            <a:endParaRPr lang="zh-TW" altLang="en-US" dirty="0"/>
          </a:p>
        </p:txBody>
      </p:sp>
      <p:sp>
        <p:nvSpPr>
          <p:cNvPr id="6" name="內容版面配置區 5">
            <a:extLst>
              <a:ext uri="{FF2B5EF4-FFF2-40B4-BE49-F238E27FC236}">
                <a16:creationId xmlns:a16="http://schemas.microsoft.com/office/drawing/2014/main" id="{9080CAA6-5B4D-F32A-847F-6EFB006B3FA3}"/>
              </a:ext>
            </a:extLst>
          </p:cNvPr>
          <p:cNvSpPr>
            <a:spLocks noGrp="1"/>
          </p:cNvSpPr>
          <p:nvPr>
            <p:ph idx="1"/>
          </p:nvPr>
        </p:nvSpPr>
        <p:spPr>
          <a:xfrm>
            <a:off x="7257256" y="1011732"/>
            <a:ext cx="2520280" cy="4577508"/>
          </a:xfr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a:normAutofit/>
          </a:bodyPr>
          <a:lstStyle/>
          <a:p>
            <a:pPr marL="0" indent="0">
              <a:buNone/>
            </a:pPr>
            <a:r>
              <a:rPr lang="zh-TW" altLang="en-US" sz="1800" dirty="0"/>
              <a:t>畫面中，由上至下，區塊分別為：</a:t>
            </a:r>
            <a:endParaRPr lang="en-US" altLang="zh-TW" sz="1800" dirty="0"/>
          </a:p>
          <a:p>
            <a:r>
              <a:rPr lang="zh-TW" altLang="en-US" sz="1800" dirty="0"/>
              <a:t>商城導覽列，可搜尋商品、查看購物車、訂單狀況，若對商品有任何問題可直接跳轉至客服中心或查看是否有任何官網最新公告資訊。</a:t>
            </a:r>
            <a:endParaRPr lang="en-US" altLang="zh-TW" sz="1800" dirty="0"/>
          </a:p>
          <a:p>
            <a:r>
              <a:rPr lang="zh-TW" altLang="en-US" sz="1800" dirty="0"/>
              <a:t>商品輪播圖：可看到最新主打商品。</a:t>
            </a:r>
            <a:endParaRPr lang="en-US" altLang="zh-TW" sz="1800" dirty="0"/>
          </a:p>
          <a:p>
            <a:r>
              <a:rPr lang="zh-TW" altLang="en-US" sz="1800" dirty="0"/>
              <a:t>商城排行榜：可看到商品的熱銷排行。</a:t>
            </a:r>
          </a:p>
          <a:p>
            <a:endParaRPr lang="zh-TW" altLang="en-US" sz="1800" dirty="0"/>
          </a:p>
        </p:txBody>
      </p:sp>
      <p:pic>
        <p:nvPicPr>
          <p:cNvPr id="2" name="圖片 1">
            <a:extLst>
              <a:ext uri="{FF2B5EF4-FFF2-40B4-BE49-F238E27FC236}">
                <a16:creationId xmlns:a16="http://schemas.microsoft.com/office/drawing/2014/main" id="{84F87307-C523-4904-A14F-09CA18654E92}"/>
              </a:ext>
            </a:extLst>
          </p:cNvPr>
          <p:cNvPicPr>
            <a:picLocks noChangeAspect="1"/>
          </p:cNvPicPr>
          <p:nvPr/>
        </p:nvPicPr>
        <p:blipFill>
          <a:blip r:embed="rId2"/>
          <a:stretch>
            <a:fillRect/>
          </a:stretch>
        </p:blipFill>
        <p:spPr>
          <a:xfrm>
            <a:off x="0" y="1268760"/>
            <a:ext cx="7169696" cy="290868"/>
          </a:xfrm>
          <a:prstGeom prst="rect">
            <a:avLst/>
          </a:prstGeom>
        </p:spPr>
      </p:pic>
      <p:pic>
        <p:nvPicPr>
          <p:cNvPr id="4" name="圖片 3">
            <a:extLst>
              <a:ext uri="{FF2B5EF4-FFF2-40B4-BE49-F238E27FC236}">
                <a16:creationId xmlns:a16="http://schemas.microsoft.com/office/drawing/2014/main" id="{BBF2EEA1-244D-4DFB-ADB6-83DE6FFBC062}"/>
              </a:ext>
            </a:extLst>
          </p:cNvPr>
          <p:cNvPicPr>
            <a:picLocks noChangeAspect="1"/>
          </p:cNvPicPr>
          <p:nvPr/>
        </p:nvPicPr>
        <p:blipFill>
          <a:blip r:embed="rId3"/>
          <a:stretch>
            <a:fillRect/>
          </a:stretch>
        </p:blipFill>
        <p:spPr>
          <a:xfrm>
            <a:off x="0" y="1645818"/>
            <a:ext cx="7169696" cy="2270219"/>
          </a:xfrm>
          <a:prstGeom prst="rect">
            <a:avLst/>
          </a:prstGeom>
        </p:spPr>
      </p:pic>
      <p:pic>
        <p:nvPicPr>
          <p:cNvPr id="8" name="圖片 7">
            <a:extLst>
              <a:ext uri="{FF2B5EF4-FFF2-40B4-BE49-F238E27FC236}">
                <a16:creationId xmlns:a16="http://schemas.microsoft.com/office/drawing/2014/main" id="{304B398C-5FC3-4E26-A0A6-AC572D5DAFE4}"/>
              </a:ext>
            </a:extLst>
          </p:cNvPr>
          <p:cNvPicPr>
            <a:picLocks noChangeAspect="1"/>
          </p:cNvPicPr>
          <p:nvPr/>
        </p:nvPicPr>
        <p:blipFill>
          <a:blip r:embed="rId4"/>
          <a:stretch>
            <a:fillRect/>
          </a:stretch>
        </p:blipFill>
        <p:spPr>
          <a:xfrm>
            <a:off x="9108" y="3938748"/>
            <a:ext cx="7169696" cy="2546868"/>
          </a:xfrm>
          <a:prstGeom prst="rect">
            <a:avLst/>
          </a:prstGeom>
        </p:spPr>
      </p:pic>
    </p:spTree>
    <p:extLst>
      <p:ext uri="{BB962C8B-B14F-4D97-AF65-F5344CB8AC3E}">
        <p14:creationId xmlns:p14="http://schemas.microsoft.com/office/powerpoint/2010/main" val="7016689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E2F12E2F-52EE-CA77-FB53-4EFC2E0F43C3}"/>
              </a:ext>
            </a:extLst>
          </p:cNvPr>
          <p:cNvSpPr>
            <a:spLocks noGrp="1"/>
          </p:cNvSpPr>
          <p:nvPr>
            <p:ph type="title"/>
          </p:nvPr>
        </p:nvSpPr>
        <p:spPr/>
        <p:txBody>
          <a:bodyPr/>
          <a:lstStyle/>
          <a:p>
            <a:r>
              <a:rPr lang="zh-TW" altLang="en-US" dirty="0"/>
              <a:t>商品管理頁面 </a:t>
            </a:r>
            <a:r>
              <a:rPr lang="en-US" altLang="zh-TW" sz="3200" dirty="0"/>
              <a:t>(</a:t>
            </a:r>
            <a:r>
              <a:rPr lang="en-US" altLang="zh-TW" sz="3200" dirty="0" err="1"/>
              <a:t>ProductManagement</a:t>
            </a:r>
            <a:r>
              <a:rPr lang="en-US" altLang="zh-TW" sz="3200" dirty="0"/>
              <a:t>)</a:t>
            </a:r>
            <a:endParaRPr lang="zh-TW" altLang="en-US" sz="3200" dirty="0"/>
          </a:p>
        </p:txBody>
      </p:sp>
      <p:sp>
        <p:nvSpPr>
          <p:cNvPr id="12" name="內容版面配置區 5">
            <a:extLst>
              <a:ext uri="{FF2B5EF4-FFF2-40B4-BE49-F238E27FC236}">
                <a16:creationId xmlns:a16="http://schemas.microsoft.com/office/drawing/2014/main" id="{5B48F242-D606-4DF8-8884-2F1900A3B3C0}"/>
              </a:ext>
            </a:extLst>
          </p:cNvPr>
          <p:cNvSpPr txBox="1">
            <a:spLocks/>
          </p:cNvSpPr>
          <p:nvPr/>
        </p:nvSpPr>
        <p:spPr bwMode="ltGray">
          <a:xfrm>
            <a:off x="7498451" y="963871"/>
            <a:ext cx="2118387" cy="2897177"/>
          </a:xfrm>
          <a:prstGeom prst="rect">
            <a:avLst/>
          </a:prstGeom>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vert="horz" lIns="91440" tIns="45720" rIns="91440" bIns="45720" rtlCol="0">
            <a:normAutofit/>
          </a:bodyPr>
          <a:lstStyle>
            <a:lvl1pPr marL="342900" indent="-342900" algn="l" defTabSz="914400" rtl="0" eaLnBrk="1" latinLnBrk="0" hangingPunct="1">
              <a:lnSpc>
                <a:spcPct val="100000"/>
              </a:lnSpc>
              <a:spcBef>
                <a:spcPts val="600"/>
              </a:spcBef>
              <a:spcAft>
                <a:spcPts val="600"/>
              </a:spcAft>
              <a:buClr>
                <a:schemeClr val="accent1"/>
              </a:buClr>
              <a:buFont typeface="Wingdings" panose="05000000000000000000" pitchFamily="2" charset="2"/>
              <a:buChar char="l"/>
              <a:defRPr sz="2800" b="1" kern="1200">
                <a:solidFill>
                  <a:srgbClr val="FFFFFF"/>
                </a:solidFill>
                <a:latin typeface="+mn-lt"/>
                <a:ea typeface="+mn-ea"/>
                <a:cs typeface="+mn-cs"/>
              </a:defRPr>
            </a:lvl1pPr>
            <a:lvl2pPr marL="714375" indent="-352425" algn="l" defTabSz="914400" rtl="0" eaLnBrk="1" latinLnBrk="0" hangingPunct="1">
              <a:lnSpc>
                <a:spcPct val="100000"/>
              </a:lnSpc>
              <a:spcBef>
                <a:spcPts val="600"/>
              </a:spcBef>
              <a:spcAft>
                <a:spcPts val="600"/>
              </a:spcAft>
              <a:buClr>
                <a:schemeClr val="accent2"/>
              </a:buClr>
              <a:buFont typeface="Wingdings" panose="05000000000000000000" pitchFamily="2" charset="2"/>
              <a:buChar char="u"/>
              <a:defRPr sz="2400" b="0" kern="1200">
                <a:solidFill>
                  <a:srgbClr val="FFFFFF"/>
                </a:solidFill>
                <a:latin typeface="+mn-lt"/>
                <a:ea typeface="+mn-ea"/>
                <a:cs typeface="+mn-cs"/>
              </a:defRPr>
            </a:lvl2pPr>
            <a:lvl3pPr marL="1076325" indent="-266700" algn="l" defTabSz="914400" rtl="0" eaLnBrk="1" latinLnBrk="0" hangingPunct="1">
              <a:lnSpc>
                <a:spcPct val="100000"/>
              </a:lnSpc>
              <a:spcBef>
                <a:spcPts val="600"/>
              </a:spcBef>
              <a:spcAft>
                <a:spcPts val="600"/>
              </a:spcAft>
              <a:buClr>
                <a:schemeClr val="accent3"/>
              </a:buClr>
              <a:buFont typeface="Wingdings" panose="05000000000000000000" pitchFamily="2" charset="2"/>
              <a:buChar char="p"/>
              <a:defRPr sz="2000" kern="1200">
                <a:solidFill>
                  <a:srgbClr val="FFFFFF"/>
                </a:solidFill>
                <a:latin typeface="+mn-lt"/>
                <a:ea typeface="+mn-ea"/>
                <a:cs typeface="+mn-cs"/>
              </a:defRPr>
            </a:lvl3pPr>
            <a:lvl4pPr marL="1343025" indent="-180975" algn="l" defTabSz="914400" rtl="0" eaLnBrk="1" latinLnBrk="0" hangingPunct="1">
              <a:lnSpc>
                <a:spcPct val="100000"/>
              </a:lnSpc>
              <a:spcBef>
                <a:spcPts val="600"/>
              </a:spcBef>
              <a:spcAft>
                <a:spcPts val="600"/>
              </a:spcAft>
              <a:buClr>
                <a:schemeClr val="accent4"/>
              </a:buClr>
              <a:buFont typeface="Wingdings" panose="05000000000000000000" pitchFamily="2" charset="2"/>
              <a:buChar char="n"/>
              <a:defRPr sz="1800" kern="1200">
                <a:solidFill>
                  <a:srgbClr val="FFFFFF"/>
                </a:solidFill>
                <a:latin typeface="+mn-lt"/>
                <a:ea typeface="+mn-ea"/>
                <a:cs typeface="+mn-cs"/>
              </a:defRPr>
            </a:lvl4pPr>
            <a:lvl5pPr marL="1619250" indent="-276225" algn="l" defTabSz="914400" rtl="0" eaLnBrk="1" latinLnBrk="0" hangingPunct="1">
              <a:lnSpc>
                <a:spcPct val="100000"/>
              </a:lnSpc>
              <a:spcBef>
                <a:spcPts val="600"/>
              </a:spcBef>
              <a:spcAft>
                <a:spcPts val="600"/>
              </a:spcAft>
              <a:buClr>
                <a:schemeClr val="accent5"/>
              </a:buClr>
              <a:buFont typeface="Arial" pitchFamily="34" charset="0"/>
              <a:buChar char="»"/>
              <a:tabLst>
                <a:tab pos="7981950" algn="l"/>
              </a:tabLst>
              <a:defRPr sz="1800" kern="1200">
                <a:solidFill>
                  <a:srgbClr val="FFFFFF"/>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9pPr>
          </a:lstStyle>
          <a:p>
            <a:pPr marL="0" indent="0">
              <a:buFont typeface="Wingdings" panose="05000000000000000000" pitchFamily="2" charset="2"/>
              <a:buNone/>
            </a:pPr>
            <a:r>
              <a:rPr lang="zh-TW" altLang="en-US" sz="1800" dirty="0"/>
              <a:t>畫面中，由上至下，區塊分別為：</a:t>
            </a:r>
            <a:endParaRPr lang="en-US" altLang="zh-TW" sz="1800" dirty="0"/>
          </a:p>
          <a:p>
            <a:r>
              <a:rPr lang="zh-TW" altLang="en-US" sz="1800" dirty="0"/>
              <a:t>相關商品區塊：可看到不同商品的推薦。</a:t>
            </a:r>
          </a:p>
          <a:p>
            <a:r>
              <a:rPr lang="zh-TW" altLang="en-US" sz="1800" dirty="0"/>
              <a:t>瀏覽紀錄區塊：可看到使用者過去瀏覽過的商品。</a:t>
            </a:r>
          </a:p>
        </p:txBody>
      </p:sp>
      <p:pic>
        <p:nvPicPr>
          <p:cNvPr id="4" name="圖片 3">
            <a:extLst>
              <a:ext uri="{FF2B5EF4-FFF2-40B4-BE49-F238E27FC236}">
                <a16:creationId xmlns:a16="http://schemas.microsoft.com/office/drawing/2014/main" id="{59C4EB8F-7883-4DB8-8306-E82A5F8FA794}"/>
              </a:ext>
            </a:extLst>
          </p:cNvPr>
          <p:cNvPicPr>
            <a:picLocks noChangeAspect="1"/>
          </p:cNvPicPr>
          <p:nvPr/>
        </p:nvPicPr>
        <p:blipFill>
          <a:blip r:embed="rId2"/>
          <a:stretch>
            <a:fillRect/>
          </a:stretch>
        </p:blipFill>
        <p:spPr>
          <a:xfrm>
            <a:off x="273178" y="966112"/>
            <a:ext cx="6961684" cy="282430"/>
          </a:xfrm>
          <a:prstGeom prst="rect">
            <a:avLst/>
          </a:prstGeom>
        </p:spPr>
      </p:pic>
      <p:pic>
        <p:nvPicPr>
          <p:cNvPr id="8" name="圖片 7">
            <a:extLst>
              <a:ext uri="{FF2B5EF4-FFF2-40B4-BE49-F238E27FC236}">
                <a16:creationId xmlns:a16="http://schemas.microsoft.com/office/drawing/2014/main" id="{CBB3B7FC-A3F2-43E4-A034-21B1B16D9B21}"/>
              </a:ext>
            </a:extLst>
          </p:cNvPr>
          <p:cNvPicPr>
            <a:picLocks noChangeAspect="1"/>
          </p:cNvPicPr>
          <p:nvPr/>
        </p:nvPicPr>
        <p:blipFill>
          <a:blip r:embed="rId3"/>
          <a:stretch>
            <a:fillRect/>
          </a:stretch>
        </p:blipFill>
        <p:spPr>
          <a:xfrm>
            <a:off x="273178" y="1248542"/>
            <a:ext cx="6945700" cy="1926975"/>
          </a:xfrm>
          <a:prstGeom prst="rect">
            <a:avLst/>
          </a:prstGeom>
        </p:spPr>
      </p:pic>
      <p:pic>
        <p:nvPicPr>
          <p:cNvPr id="9" name="圖片 8">
            <a:extLst>
              <a:ext uri="{FF2B5EF4-FFF2-40B4-BE49-F238E27FC236}">
                <a16:creationId xmlns:a16="http://schemas.microsoft.com/office/drawing/2014/main" id="{7D878A6B-3D3B-4216-A754-5F16917FA91F}"/>
              </a:ext>
            </a:extLst>
          </p:cNvPr>
          <p:cNvPicPr>
            <a:picLocks noChangeAspect="1"/>
          </p:cNvPicPr>
          <p:nvPr/>
        </p:nvPicPr>
        <p:blipFill>
          <a:blip r:embed="rId4"/>
          <a:stretch>
            <a:fillRect/>
          </a:stretch>
        </p:blipFill>
        <p:spPr>
          <a:xfrm>
            <a:off x="273178" y="3175517"/>
            <a:ext cx="6945700" cy="2933821"/>
          </a:xfrm>
          <a:prstGeom prst="rect">
            <a:avLst/>
          </a:prstGeom>
        </p:spPr>
      </p:pic>
    </p:spTree>
    <p:extLst>
      <p:ext uri="{BB962C8B-B14F-4D97-AF65-F5344CB8AC3E}">
        <p14:creationId xmlns:p14="http://schemas.microsoft.com/office/powerpoint/2010/main" val="39952572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E2F12E2F-52EE-CA77-FB53-4EFC2E0F43C3}"/>
              </a:ext>
            </a:extLst>
          </p:cNvPr>
          <p:cNvSpPr>
            <a:spLocks noGrp="1"/>
          </p:cNvSpPr>
          <p:nvPr>
            <p:ph type="title"/>
          </p:nvPr>
        </p:nvSpPr>
        <p:spPr/>
        <p:txBody>
          <a:bodyPr/>
          <a:lstStyle/>
          <a:p>
            <a:r>
              <a:rPr lang="zh-TW" altLang="en-US" dirty="0"/>
              <a:t>商品管理頁面 </a:t>
            </a:r>
            <a:r>
              <a:rPr lang="en-US" altLang="zh-TW" sz="3200" dirty="0"/>
              <a:t>(</a:t>
            </a:r>
            <a:r>
              <a:rPr lang="en-US" altLang="zh-TW" sz="3200" dirty="0" err="1"/>
              <a:t>ProductManagement</a:t>
            </a:r>
            <a:r>
              <a:rPr lang="en-US" altLang="zh-TW" sz="3200" dirty="0"/>
              <a:t>)</a:t>
            </a:r>
            <a:endParaRPr lang="zh-TW" altLang="en-US" sz="3200" dirty="0"/>
          </a:p>
        </p:txBody>
      </p:sp>
      <p:sp>
        <p:nvSpPr>
          <p:cNvPr id="12" name="內容版面配置區 5">
            <a:extLst>
              <a:ext uri="{FF2B5EF4-FFF2-40B4-BE49-F238E27FC236}">
                <a16:creationId xmlns:a16="http://schemas.microsoft.com/office/drawing/2014/main" id="{5B48F242-D606-4DF8-8884-2F1900A3B3C0}"/>
              </a:ext>
            </a:extLst>
          </p:cNvPr>
          <p:cNvSpPr txBox="1">
            <a:spLocks/>
          </p:cNvSpPr>
          <p:nvPr/>
        </p:nvSpPr>
        <p:spPr bwMode="ltGray">
          <a:xfrm>
            <a:off x="7498451" y="963871"/>
            <a:ext cx="2118387" cy="2897177"/>
          </a:xfrm>
          <a:prstGeom prst="rect">
            <a:avLst/>
          </a:prstGeom>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vert="horz" lIns="91440" tIns="45720" rIns="91440" bIns="45720" rtlCol="0">
            <a:normAutofit/>
          </a:bodyPr>
          <a:lstStyle>
            <a:lvl1pPr marL="342900" indent="-342900" algn="l" defTabSz="914400" rtl="0" eaLnBrk="1" latinLnBrk="0" hangingPunct="1">
              <a:lnSpc>
                <a:spcPct val="100000"/>
              </a:lnSpc>
              <a:spcBef>
                <a:spcPts val="600"/>
              </a:spcBef>
              <a:spcAft>
                <a:spcPts val="600"/>
              </a:spcAft>
              <a:buClr>
                <a:schemeClr val="accent1"/>
              </a:buClr>
              <a:buFont typeface="Wingdings" panose="05000000000000000000" pitchFamily="2" charset="2"/>
              <a:buChar char="l"/>
              <a:defRPr sz="2800" b="1" kern="1200">
                <a:solidFill>
                  <a:srgbClr val="FFFFFF"/>
                </a:solidFill>
                <a:latin typeface="+mn-lt"/>
                <a:ea typeface="+mn-ea"/>
                <a:cs typeface="+mn-cs"/>
              </a:defRPr>
            </a:lvl1pPr>
            <a:lvl2pPr marL="714375" indent="-352425" algn="l" defTabSz="914400" rtl="0" eaLnBrk="1" latinLnBrk="0" hangingPunct="1">
              <a:lnSpc>
                <a:spcPct val="100000"/>
              </a:lnSpc>
              <a:spcBef>
                <a:spcPts val="600"/>
              </a:spcBef>
              <a:spcAft>
                <a:spcPts val="600"/>
              </a:spcAft>
              <a:buClr>
                <a:schemeClr val="accent2"/>
              </a:buClr>
              <a:buFont typeface="Wingdings" panose="05000000000000000000" pitchFamily="2" charset="2"/>
              <a:buChar char="u"/>
              <a:defRPr sz="2400" b="0" kern="1200">
                <a:solidFill>
                  <a:srgbClr val="FFFFFF"/>
                </a:solidFill>
                <a:latin typeface="+mn-lt"/>
                <a:ea typeface="+mn-ea"/>
                <a:cs typeface="+mn-cs"/>
              </a:defRPr>
            </a:lvl2pPr>
            <a:lvl3pPr marL="1076325" indent="-266700" algn="l" defTabSz="914400" rtl="0" eaLnBrk="1" latinLnBrk="0" hangingPunct="1">
              <a:lnSpc>
                <a:spcPct val="100000"/>
              </a:lnSpc>
              <a:spcBef>
                <a:spcPts val="600"/>
              </a:spcBef>
              <a:spcAft>
                <a:spcPts val="600"/>
              </a:spcAft>
              <a:buClr>
                <a:schemeClr val="accent3"/>
              </a:buClr>
              <a:buFont typeface="Wingdings" panose="05000000000000000000" pitchFamily="2" charset="2"/>
              <a:buChar char="p"/>
              <a:defRPr sz="2000" kern="1200">
                <a:solidFill>
                  <a:srgbClr val="FFFFFF"/>
                </a:solidFill>
                <a:latin typeface="+mn-lt"/>
                <a:ea typeface="+mn-ea"/>
                <a:cs typeface="+mn-cs"/>
              </a:defRPr>
            </a:lvl3pPr>
            <a:lvl4pPr marL="1343025" indent="-180975" algn="l" defTabSz="914400" rtl="0" eaLnBrk="1" latinLnBrk="0" hangingPunct="1">
              <a:lnSpc>
                <a:spcPct val="100000"/>
              </a:lnSpc>
              <a:spcBef>
                <a:spcPts val="600"/>
              </a:spcBef>
              <a:spcAft>
                <a:spcPts val="600"/>
              </a:spcAft>
              <a:buClr>
                <a:schemeClr val="accent4"/>
              </a:buClr>
              <a:buFont typeface="Wingdings" panose="05000000000000000000" pitchFamily="2" charset="2"/>
              <a:buChar char="n"/>
              <a:defRPr sz="1800" kern="1200">
                <a:solidFill>
                  <a:srgbClr val="FFFFFF"/>
                </a:solidFill>
                <a:latin typeface="+mn-lt"/>
                <a:ea typeface="+mn-ea"/>
                <a:cs typeface="+mn-cs"/>
              </a:defRPr>
            </a:lvl4pPr>
            <a:lvl5pPr marL="1619250" indent="-276225" algn="l" defTabSz="914400" rtl="0" eaLnBrk="1" latinLnBrk="0" hangingPunct="1">
              <a:lnSpc>
                <a:spcPct val="100000"/>
              </a:lnSpc>
              <a:spcBef>
                <a:spcPts val="600"/>
              </a:spcBef>
              <a:spcAft>
                <a:spcPts val="600"/>
              </a:spcAft>
              <a:buClr>
                <a:schemeClr val="accent5"/>
              </a:buClr>
              <a:buFont typeface="Arial" pitchFamily="34" charset="0"/>
              <a:buChar char="»"/>
              <a:tabLst>
                <a:tab pos="7981950" algn="l"/>
              </a:tabLst>
              <a:defRPr sz="1800" kern="1200">
                <a:solidFill>
                  <a:srgbClr val="FFFFFF"/>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9pPr>
          </a:lstStyle>
          <a:p>
            <a:pPr marL="0" indent="0">
              <a:buFont typeface="Wingdings" panose="05000000000000000000" pitchFamily="2" charset="2"/>
              <a:buNone/>
            </a:pPr>
            <a:r>
              <a:rPr lang="zh-TW" altLang="en-US" sz="1800" dirty="0"/>
              <a:t>畫面中，由上至下，區塊分別為：</a:t>
            </a:r>
            <a:endParaRPr lang="en-US" altLang="zh-TW" sz="1800" dirty="0"/>
          </a:p>
          <a:p>
            <a:r>
              <a:rPr lang="zh-TW" altLang="en-US" sz="1800" dirty="0"/>
              <a:t>相關商品區塊：可看到不同商品的推薦。</a:t>
            </a:r>
          </a:p>
          <a:p>
            <a:r>
              <a:rPr lang="zh-TW" altLang="en-US" sz="1800" dirty="0"/>
              <a:t>瀏覽紀錄區塊：可看到使用者過去瀏覽過的商品。</a:t>
            </a:r>
          </a:p>
        </p:txBody>
      </p:sp>
      <p:pic>
        <p:nvPicPr>
          <p:cNvPr id="9" name="圖片 8">
            <a:extLst>
              <a:ext uri="{FF2B5EF4-FFF2-40B4-BE49-F238E27FC236}">
                <a16:creationId xmlns:a16="http://schemas.microsoft.com/office/drawing/2014/main" id="{7D878A6B-3D3B-4216-A754-5F16917FA91F}"/>
              </a:ext>
            </a:extLst>
          </p:cNvPr>
          <p:cNvPicPr>
            <a:picLocks noChangeAspect="1"/>
          </p:cNvPicPr>
          <p:nvPr/>
        </p:nvPicPr>
        <p:blipFill>
          <a:blip r:embed="rId2"/>
          <a:stretch>
            <a:fillRect/>
          </a:stretch>
        </p:blipFill>
        <p:spPr>
          <a:xfrm>
            <a:off x="289162" y="963871"/>
            <a:ext cx="6945700" cy="2933821"/>
          </a:xfrm>
          <a:prstGeom prst="rect">
            <a:avLst/>
          </a:prstGeom>
        </p:spPr>
      </p:pic>
      <p:pic>
        <p:nvPicPr>
          <p:cNvPr id="7" name="圖片 6">
            <a:extLst>
              <a:ext uri="{FF2B5EF4-FFF2-40B4-BE49-F238E27FC236}">
                <a16:creationId xmlns:a16="http://schemas.microsoft.com/office/drawing/2014/main" id="{D96DAC9A-1E08-4EEF-9D94-CBA54729C552}"/>
              </a:ext>
            </a:extLst>
          </p:cNvPr>
          <p:cNvPicPr>
            <a:picLocks noChangeAspect="1"/>
          </p:cNvPicPr>
          <p:nvPr/>
        </p:nvPicPr>
        <p:blipFill>
          <a:blip r:embed="rId3"/>
          <a:stretch>
            <a:fillRect/>
          </a:stretch>
        </p:blipFill>
        <p:spPr>
          <a:xfrm>
            <a:off x="289162" y="3897692"/>
            <a:ext cx="6945700" cy="1399867"/>
          </a:xfrm>
          <a:prstGeom prst="rect">
            <a:avLst/>
          </a:prstGeom>
        </p:spPr>
      </p:pic>
    </p:spTree>
    <p:extLst>
      <p:ext uri="{BB962C8B-B14F-4D97-AF65-F5344CB8AC3E}">
        <p14:creationId xmlns:p14="http://schemas.microsoft.com/office/powerpoint/2010/main" val="10141485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3639908-06CA-42C7-B83D-AD430A4F2A2A}"/>
              </a:ext>
            </a:extLst>
          </p:cNvPr>
          <p:cNvSpPr>
            <a:spLocks noGrp="1"/>
          </p:cNvSpPr>
          <p:nvPr>
            <p:ph type="title"/>
          </p:nvPr>
        </p:nvSpPr>
        <p:spPr/>
        <p:txBody>
          <a:bodyPr/>
          <a:lstStyle/>
          <a:p>
            <a:r>
              <a:rPr lang="zh-TW" altLang="en-US" dirty="0"/>
              <a:t>參考模板</a:t>
            </a:r>
          </a:p>
        </p:txBody>
      </p:sp>
      <p:sp>
        <p:nvSpPr>
          <p:cNvPr id="4" name="副標題 3">
            <a:extLst>
              <a:ext uri="{FF2B5EF4-FFF2-40B4-BE49-F238E27FC236}">
                <a16:creationId xmlns:a16="http://schemas.microsoft.com/office/drawing/2014/main" id="{668B6347-AE94-4B61-910B-4CC242E0A3C3}"/>
              </a:ext>
            </a:extLst>
          </p:cNvPr>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11649056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1556792"/>
            <a:ext cx="9906000" cy="1503288"/>
          </a:xfrm>
        </p:spPr>
        <p:txBody>
          <a:bodyPr>
            <a:normAutofit/>
          </a:bodyPr>
          <a:lstStyle/>
          <a:p>
            <a:r>
              <a:rPr lang="zh-TW" altLang="en-US" sz="4000" dirty="0">
                <a:solidFill>
                  <a:schemeClr val="accent4"/>
                </a:solidFill>
                <a:latin typeface="微軟正黑體" panose="020B0604030504040204" pitchFamily="34" charset="-120"/>
                <a:ea typeface="微軟正黑體" panose="020B0604030504040204" pitchFamily="34" charset="-120"/>
              </a:rPr>
              <a:t>遊戲論壇</a:t>
            </a:r>
            <a:br>
              <a:rPr lang="en-US" altLang="zh-TW" sz="4000" dirty="0"/>
            </a:br>
            <a:r>
              <a:rPr lang="en-US" altLang="zh-TW" sz="4000" dirty="0" err="1"/>
              <a:t>GameForum</a:t>
            </a:r>
            <a:endParaRPr lang="zh-TW" altLang="en-US" sz="4000" dirty="0">
              <a:solidFill>
                <a:schemeClr val="accent4"/>
              </a:solidFill>
              <a:latin typeface="微軟正黑體" panose="020B0604030504040204" pitchFamily="34" charset="-120"/>
              <a:ea typeface="微軟正黑體" panose="020B0604030504040204" pitchFamily="34" charset="-120"/>
            </a:endParaRPr>
          </a:p>
        </p:txBody>
      </p:sp>
      <p:sp>
        <p:nvSpPr>
          <p:cNvPr id="8" name="副標題 4"/>
          <p:cNvSpPr txBox="1">
            <a:spLocks/>
          </p:cNvSpPr>
          <p:nvPr/>
        </p:nvSpPr>
        <p:spPr bwMode="ltGray">
          <a:xfrm>
            <a:off x="1353600" y="3960000"/>
            <a:ext cx="7704856" cy="1845264"/>
          </a:xfrm>
          <a:prstGeom prst="rect">
            <a:avLst/>
          </a:prstGeom>
        </p:spPr>
        <p:txBody>
          <a:bodyPr vert="horz" wrap="square" lIns="91440" tIns="45720" rIns="91440" bIns="45720" numCol="1" rtlCol="0" anchor="t" anchorCtr="0" compatLnSpc="1">
            <a:prstTxWarp prst="textNoShape">
              <a:avLst/>
            </a:prstTxWarp>
            <a:noAutofit/>
          </a:bodyPr>
          <a:lstStyle>
            <a:lvl1pPr marL="0" indent="0" algn="ctr" defTabSz="914400" rtl="0" eaLnBrk="1" latinLnBrk="0" hangingPunct="1">
              <a:lnSpc>
                <a:spcPct val="150000"/>
              </a:lnSpc>
              <a:spcBef>
                <a:spcPts val="600"/>
              </a:spcBef>
              <a:spcAft>
                <a:spcPts val="600"/>
              </a:spcAft>
              <a:buClr>
                <a:schemeClr val="accent1"/>
              </a:buClr>
              <a:buFont typeface="Arial" pitchFamily="34" charset="0"/>
              <a:buNone/>
              <a:defRPr sz="2000" b="1" kern="1200">
                <a:solidFill>
                  <a:srgbClr val="393939"/>
                </a:solidFill>
                <a:latin typeface="微軟正黑體" panose="020B0604030504040204" pitchFamily="34" charset="-120"/>
                <a:ea typeface="微軟正黑體" panose="020B0604030504040204" pitchFamily="34" charset="-120"/>
                <a:cs typeface="+mn-cs"/>
              </a:defRPr>
            </a:lvl1pPr>
            <a:lvl2pPr marL="457200" indent="0" algn="ctr" defTabSz="914400" rtl="0" eaLnBrk="1" latinLnBrk="0" hangingPunct="1">
              <a:lnSpc>
                <a:spcPct val="150000"/>
              </a:lnSpc>
              <a:spcBef>
                <a:spcPts val="600"/>
              </a:spcBef>
              <a:spcAft>
                <a:spcPts val="600"/>
              </a:spcAft>
              <a:buClr>
                <a:schemeClr val="accent2"/>
              </a:buClr>
              <a:buFont typeface="Arial" pitchFamily="34" charset="0"/>
              <a:buNone/>
              <a:defRPr sz="2400" b="1" kern="1200">
                <a:solidFill>
                  <a:schemeClr val="tx1">
                    <a:tint val="75000"/>
                  </a:schemeClr>
                </a:solidFill>
                <a:latin typeface="微軟正黑體" pitchFamily="34" charset="-120"/>
                <a:ea typeface="微軟正黑體" pitchFamily="34" charset="-120"/>
                <a:cs typeface="+mn-cs"/>
              </a:defRPr>
            </a:lvl2pPr>
            <a:lvl3pPr marL="914400" indent="0" algn="ctr" defTabSz="914400" rtl="0" eaLnBrk="1" latinLnBrk="0" hangingPunct="1">
              <a:lnSpc>
                <a:spcPct val="100000"/>
              </a:lnSpc>
              <a:spcBef>
                <a:spcPts val="600"/>
              </a:spcBef>
              <a:spcAft>
                <a:spcPts val="600"/>
              </a:spcAft>
              <a:buClr>
                <a:schemeClr val="accent3"/>
              </a:buClr>
              <a:buFont typeface="Arial" pitchFamily="34" charset="0"/>
              <a:buNone/>
              <a:defRPr sz="2000" kern="1200">
                <a:solidFill>
                  <a:schemeClr val="tx1">
                    <a:tint val="75000"/>
                  </a:schemeClr>
                </a:solidFill>
                <a:latin typeface="微軟正黑體" pitchFamily="34" charset="-120"/>
                <a:ea typeface="微軟正黑體" pitchFamily="34" charset="-120"/>
                <a:cs typeface="+mn-cs"/>
              </a:defRPr>
            </a:lvl3pPr>
            <a:lvl4pPr marL="1371600" indent="0" algn="ctr" defTabSz="914400" rtl="0" eaLnBrk="1" latinLnBrk="0" hangingPunct="1">
              <a:lnSpc>
                <a:spcPct val="100000"/>
              </a:lnSpc>
              <a:spcBef>
                <a:spcPts val="600"/>
              </a:spcBef>
              <a:spcAft>
                <a:spcPts val="600"/>
              </a:spcAft>
              <a:buClr>
                <a:schemeClr val="accent4"/>
              </a:buClr>
              <a:buFont typeface="Arial" pitchFamily="34" charset="0"/>
              <a:buNone/>
              <a:defRPr sz="1800" kern="1200">
                <a:solidFill>
                  <a:schemeClr val="tx1">
                    <a:tint val="75000"/>
                  </a:schemeClr>
                </a:solidFill>
                <a:latin typeface="微軟正黑體" pitchFamily="34" charset="-120"/>
                <a:ea typeface="微軟正黑體" pitchFamily="34" charset="-120"/>
                <a:cs typeface="+mn-cs"/>
              </a:defRPr>
            </a:lvl4pPr>
            <a:lvl5pPr marL="1828800" indent="0" algn="ctr" defTabSz="914400" rtl="0" eaLnBrk="1" latinLnBrk="0" hangingPunct="1">
              <a:lnSpc>
                <a:spcPct val="100000"/>
              </a:lnSpc>
              <a:spcBef>
                <a:spcPts val="600"/>
              </a:spcBef>
              <a:spcAft>
                <a:spcPts val="600"/>
              </a:spcAft>
              <a:buClr>
                <a:schemeClr val="accent5"/>
              </a:buClr>
              <a:buFont typeface="Arial" pitchFamily="34" charset="0"/>
              <a:buNone/>
              <a:defRPr sz="1800" kern="1200">
                <a:solidFill>
                  <a:schemeClr val="tx1">
                    <a:tint val="75000"/>
                  </a:schemeClr>
                </a:solidFill>
                <a:latin typeface="微軟正黑體" pitchFamily="34" charset="-120"/>
                <a:ea typeface="微軟正黑體" pitchFamily="34" charset="-120"/>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lnSpc>
                <a:spcPct val="100000"/>
              </a:lnSpc>
              <a:spcBef>
                <a:spcPct val="10000"/>
              </a:spcBef>
              <a:buClrTx/>
              <a:defRPr/>
            </a:pPr>
            <a:r>
              <a:rPr lang="zh-TW" altLang="en-US" sz="2400" b="0" dirty="0">
                <a:solidFill>
                  <a:schemeClr val="accent4"/>
                </a:solidFill>
              </a:rPr>
              <a:t>組別：第一組</a:t>
            </a:r>
            <a:endParaRPr lang="en-US" altLang="zh-TW" sz="2400" b="0" dirty="0">
              <a:solidFill>
                <a:schemeClr val="accent4"/>
              </a:solidFill>
            </a:endParaRPr>
          </a:p>
          <a:p>
            <a:pPr algn="l">
              <a:lnSpc>
                <a:spcPct val="100000"/>
              </a:lnSpc>
              <a:spcBef>
                <a:spcPct val="10000"/>
              </a:spcBef>
              <a:buClrTx/>
              <a:defRPr/>
            </a:pPr>
            <a:r>
              <a:rPr lang="zh-TW" altLang="en-US" sz="2400" b="0" dirty="0">
                <a:solidFill>
                  <a:schemeClr val="accent4"/>
                </a:solidFill>
              </a:rPr>
              <a:t>組長：許清彰</a:t>
            </a:r>
            <a:endParaRPr lang="en-US" altLang="zh-TW" sz="2400" b="0" dirty="0">
              <a:solidFill>
                <a:schemeClr val="accent4"/>
              </a:solidFill>
            </a:endParaRPr>
          </a:p>
          <a:p>
            <a:pPr algn="l">
              <a:lnSpc>
                <a:spcPct val="100000"/>
              </a:lnSpc>
              <a:spcBef>
                <a:spcPct val="10000"/>
              </a:spcBef>
              <a:buClrTx/>
              <a:defRPr/>
            </a:pPr>
            <a:r>
              <a:rPr lang="zh-TW" altLang="en-US" sz="2400" b="0" dirty="0">
                <a:solidFill>
                  <a:schemeClr val="accent4"/>
                </a:solidFill>
              </a:rPr>
              <a:t>組員：林楷紘、紀皓騫、熊偉誌、廖士傑</a:t>
            </a:r>
            <a:endParaRPr lang="en-US" altLang="zh-TW" sz="2400" b="0" dirty="0">
              <a:solidFill>
                <a:schemeClr val="accent4"/>
              </a:solidFill>
            </a:endParaRPr>
          </a:p>
          <a:p>
            <a:pPr algn="l">
              <a:lnSpc>
                <a:spcPct val="100000"/>
              </a:lnSpc>
              <a:spcBef>
                <a:spcPct val="10000"/>
              </a:spcBef>
              <a:buClrTx/>
              <a:defRPr/>
            </a:pPr>
            <a:r>
              <a:rPr lang="zh-TW" altLang="en-US" sz="2400" b="0" dirty="0">
                <a:solidFill>
                  <a:schemeClr val="accent4"/>
                </a:solidFill>
              </a:rPr>
              <a:t>指導老師：許雅婷、錢達智</a:t>
            </a:r>
            <a:endParaRPr lang="en-US" altLang="zh-TW" sz="2400" b="0" dirty="0">
              <a:solidFill>
                <a:schemeClr val="accent4"/>
              </a:solidFill>
            </a:endParaRPr>
          </a:p>
        </p:txBody>
      </p:sp>
    </p:spTree>
    <p:extLst>
      <p:ext uri="{BB962C8B-B14F-4D97-AF65-F5344CB8AC3E}">
        <p14:creationId xmlns:p14="http://schemas.microsoft.com/office/powerpoint/2010/main" val="25861176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idx="4294967295"/>
          </p:nvPr>
        </p:nvSpPr>
        <p:spPr>
          <a:xfrm>
            <a:off x="632520" y="83684"/>
            <a:ext cx="8640960" cy="681020"/>
          </a:xfrm>
          <a:prstGeom prst="rect">
            <a:avLst/>
          </a:prstGeom>
        </p:spPr>
        <p:txBody>
          <a:bodyPr/>
          <a:lstStyle/>
          <a:p>
            <a:r>
              <a:rPr lang="zh-TW" altLang="en-US" dirty="0"/>
              <a:t>小組成員與分工介紹</a:t>
            </a:r>
          </a:p>
        </p:txBody>
      </p:sp>
      <p:sp>
        <p:nvSpPr>
          <p:cNvPr id="3" name="內容版面配置區 1">
            <a:extLst>
              <a:ext uri="{FF2B5EF4-FFF2-40B4-BE49-F238E27FC236}">
                <a16:creationId xmlns:a16="http://schemas.microsoft.com/office/drawing/2014/main" id="{DC987D51-13BD-4CA3-9C55-14EE58EBF5B0}"/>
              </a:ext>
            </a:extLst>
          </p:cNvPr>
          <p:cNvSpPr txBox="1">
            <a:spLocks/>
          </p:cNvSpPr>
          <p:nvPr/>
        </p:nvSpPr>
        <p:spPr bwMode="ltGray">
          <a:xfrm>
            <a:off x="1065600" y="979200"/>
            <a:ext cx="7920000" cy="4824536"/>
          </a:xfrm>
          <a:prstGeom prst="rect">
            <a:avLst/>
          </a:prstGeom>
        </p:spPr>
        <p:txBody>
          <a:bodyPr vert="horz" lIns="91440" tIns="45720" rIns="91440" bIns="45720" rtlCol="0">
            <a:normAutofit fontScale="55000" lnSpcReduction="20000"/>
          </a:bodyPr>
          <a:lstStyle>
            <a:lvl1pPr marL="342900" indent="-342900" algn="l" defTabSz="914400" rtl="0" eaLnBrk="1" latinLnBrk="0" hangingPunct="1">
              <a:lnSpc>
                <a:spcPct val="100000"/>
              </a:lnSpc>
              <a:spcBef>
                <a:spcPts val="600"/>
              </a:spcBef>
              <a:spcAft>
                <a:spcPts val="600"/>
              </a:spcAft>
              <a:buClr>
                <a:schemeClr val="accent1"/>
              </a:buClr>
              <a:buFont typeface="Arial" pitchFamily="34" charset="0"/>
              <a:buChar char="•"/>
              <a:defRPr sz="2800" b="1" kern="1200">
                <a:solidFill>
                  <a:srgbClr val="393939"/>
                </a:solidFill>
                <a:latin typeface="微軟正黑體" pitchFamily="34" charset="-120"/>
                <a:ea typeface="微軟正黑體" pitchFamily="34" charset="-120"/>
                <a:cs typeface="+mn-cs"/>
              </a:defRPr>
            </a:lvl1pPr>
            <a:lvl2pPr marL="714375" indent="-352425" algn="l" defTabSz="914400" rtl="0" eaLnBrk="1" latinLnBrk="0" hangingPunct="1">
              <a:lnSpc>
                <a:spcPct val="100000"/>
              </a:lnSpc>
              <a:spcBef>
                <a:spcPts val="600"/>
              </a:spcBef>
              <a:spcAft>
                <a:spcPts val="600"/>
              </a:spcAft>
              <a:buClr>
                <a:schemeClr val="accent2"/>
              </a:buClr>
              <a:buFont typeface="Arial" pitchFamily="34" charset="0"/>
              <a:buChar char="–"/>
              <a:defRPr sz="2400" b="1" kern="1200">
                <a:solidFill>
                  <a:srgbClr val="393939"/>
                </a:solidFill>
                <a:latin typeface="微軟正黑體" pitchFamily="34" charset="-120"/>
                <a:ea typeface="微軟正黑體" pitchFamily="34" charset="-120"/>
                <a:cs typeface="+mn-cs"/>
              </a:defRPr>
            </a:lvl2pPr>
            <a:lvl3pPr marL="1076325" indent="-266700" algn="l" defTabSz="914400" rtl="0" eaLnBrk="1" latinLnBrk="0" hangingPunct="1">
              <a:lnSpc>
                <a:spcPct val="100000"/>
              </a:lnSpc>
              <a:spcBef>
                <a:spcPts val="600"/>
              </a:spcBef>
              <a:spcAft>
                <a:spcPts val="600"/>
              </a:spcAft>
              <a:buClr>
                <a:schemeClr val="accent3"/>
              </a:buClr>
              <a:buFont typeface="Arial" pitchFamily="34" charset="0"/>
              <a:buChar char="•"/>
              <a:defRPr sz="2000" kern="1200">
                <a:solidFill>
                  <a:srgbClr val="393939"/>
                </a:solidFill>
                <a:latin typeface="微軟正黑體" pitchFamily="34" charset="-120"/>
                <a:ea typeface="微軟正黑體" pitchFamily="34" charset="-120"/>
                <a:cs typeface="+mn-cs"/>
              </a:defRPr>
            </a:lvl3pPr>
            <a:lvl4pPr marL="1343025" indent="-180975" algn="l" defTabSz="914400" rtl="0" eaLnBrk="1" latinLnBrk="0" hangingPunct="1">
              <a:lnSpc>
                <a:spcPct val="100000"/>
              </a:lnSpc>
              <a:spcBef>
                <a:spcPts val="600"/>
              </a:spcBef>
              <a:spcAft>
                <a:spcPts val="600"/>
              </a:spcAft>
              <a:buClr>
                <a:schemeClr val="accent4"/>
              </a:buClr>
              <a:buFont typeface="Arial" pitchFamily="34" charset="0"/>
              <a:buChar char="–"/>
              <a:defRPr sz="1800" kern="1200">
                <a:solidFill>
                  <a:srgbClr val="393939"/>
                </a:solidFill>
                <a:latin typeface="微軟正黑體" pitchFamily="34" charset="-120"/>
                <a:ea typeface="微軟正黑體" pitchFamily="34" charset="-120"/>
                <a:cs typeface="+mn-cs"/>
              </a:defRPr>
            </a:lvl4pPr>
            <a:lvl5pPr marL="1619250" indent="-276225" algn="l" defTabSz="914400" rtl="0" eaLnBrk="1" latinLnBrk="0" hangingPunct="1">
              <a:lnSpc>
                <a:spcPct val="100000"/>
              </a:lnSpc>
              <a:spcBef>
                <a:spcPts val="600"/>
              </a:spcBef>
              <a:spcAft>
                <a:spcPts val="600"/>
              </a:spcAft>
              <a:buClr>
                <a:schemeClr val="accent5"/>
              </a:buClr>
              <a:buFont typeface="Arial" pitchFamily="34" charset="0"/>
              <a:buChar char="»"/>
              <a:tabLst>
                <a:tab pos="7981950" algn="l"/>
              </a:tabLst>
              <a:defRPr sz="1800" kern="1200">
                <a:solidFill>
                  <a:srgbClr val="393939"/>
                </a:solidFill>
                <a:latin typeface="微軟正黑體" pitchFamily="34" charset="-120"/>
                <a:ea typeface="微軟正黑體" pitchFamily="34" charset="-12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ts val="3600"/>
              </a:lnSpc>
              <a:buFont typeface="Wingdings" panose="05000000000000000000" pitchFamily="2" charset="2"/>
              <a:buChar char="l"/>
            </a:pPr>
            <a:r>
              <a:rPr lang="zh-TW" altLang="en-US" dirty="0">
                <a:solidFill>
                  <a:schemeClr val="bg1"/>
                </a:solidFill>
              </a:rPr>
              <a:t>許清彰：商城、結帳畫面、商品頁面、</a:t>
            </a:r>
            <a:r>
              <a:rPr lang="en-US" altLang="zh-TW" dirty="0">
                <a:solidFill>
                  <a:schemeClr val="bg1"/>
                </a:solidFill>
              </a:rPr>
              <a:t>GitHub</a:t>
            </a:r>
            <a:r>
              <a:rPr lang="zh-TW" altLang="en-US" dirty="0">
                <a:solidFill>
                  <a:schemeClr val="bg1"/>
                </a:solidFill>
              </a:rPr>
              <a:t>專案庫建置、資料表設計、企劃書整理、專題說明文件</a:t>
            </a:r>
            <a:endParaRPr kumimoji="0" lang="en-US" altLang="zh-TW" sz="2800" b="1" i="0" u="none" strike="noStrike" kern="1200" cap="none" spc="0" normalizeH="0" baseline="0" noProof="0" dirty="0">
              <a:ln>
                <a:noFill/>
              </a:ln>
              <a:solidFill>
                <a:schemeClr val="bg1"/>
              </a:solidFill>
              <a:effectLst/>
              <a:uLnTx/>
              <a:uFillTx/>
              <a:latin typeface="微軟正黑體" pitchFamily="34" charset="-120"/>
              <a:ea typeface="微軟正黑體" pitchFamily="34" charset="-120"/>
              <a:cs typeface="+mn-cs"/>
            </a:endParaRPr>
          </a:p>
          <a:p>
            <a:pPr>
              <a:lnSpc>
                <a:spcPts val="3600"/>
              </a:lnSpc>
              <a:buFont typeface="Wingdings" panose="05000000000000000000" pitchFamily="2" charset="2"/>
              <a:buChar char="l"/>
            </a:pPr>
            <a:r>
              <a:rPr lang="zh-TW" altLang="en-US" dirty="0">
                <a:solidFill>
                  <a:schemeClr val="bg1"/>
                </a:solidFill>
              </a:rPr>
              <a:t>林楷紘：商城、結帳畫面、商品頁面、</a:t>
            </a:r>
            <a:r>
              <a:rPr lang="en-US" altLang="zh-TW" dirty="0">
                <a:solidFill>
                  <a:schemeClr val="bg1"/>
                </a:solidFill>
              </a:rPr>
              <a:t>GitHub</a:t>
            </a:r>
            <a:r>
              <a:rPr lang="zh-TW" altLang="en-US" dirty="0">
                <a:solidFill>
                  <a:schemeClr val="bg1"/>
                </a:solidFill>
              </a:rPr>
              <a:t>專案庫建置、資料表設計、企劃書整理、專題說明文件</a:t>
            </a:r>
            <a:endParaRPr lang="en-US" altLang="zh-TW" dirty="0">
              <a:solidFill>
                <a:schemeClr val="bg1"/>
              </a:solidFill>
            </a:endParaRPr>
          </a:p>
          <a:p>
            <a:pPr>
              <a:lnSpc>
                <a:spcPts val="3600"/>
              </a:lnSpc>
              <a:buFont typeface="Wingdings" panose="05000000000000000000" pitchFamily="2" charset="2"/>
              <a:buChar char="l"/>
            </a:pPr>
            <a:r>
              <a:rPr lang="zh-TW" altLang="en-US" dirty="0">
                <a:solidFill>
                  <a:schemeClr val="bg1"/>
                </a:solidFill>
              </a:rPr>
              <a:t>紀皓騫：首頁、新聞區、新聞文章、頁面草圖、初版模板</a:t>
            </a:r>
            <a:r>
              <a:rPr lang="en-US" altLang="zh-TW" dirty="0">
                <a:solidFill>
                  <a:schemeClr val="bg1"/>
                </a:solidFill>
              </a:rPr>
              <a:t>layout</a:t>
            </a:r>
            <a:r>
              <a:rPr lang="zh-TW" altLang="en-US" dirty="0">
                <a:solidFill>
                  <a:schemeClr val="bg1"/>
                </a:solidFill>
              </a:rPr>
              <a:t>、資料表設計</a:t>
            </a:r>
            <a:endParaRPr lang="en-US" altLang="zh-TW" dirty="0">
              <a:solidFill>
                <a:schemeClr val="bg1"/>
              </a:solidFill>
            </a:endParaRPr>
          </a:p>
          <a:p>
            <a:pPr>
              <a:lnSpc>
                <a:spcPts val="3600"/>
              </a:lnSpc>
              <a:buFont typeface="Wingdings" panose="05000000000000000000" pitchFamily="2" charset="2"/>
              <a:buChar char="l"/>
            </a:pPr>
            <a:r>
              <a:rPr lang="zh-TW" altLang="en-US" dirty="0">
                <a:solidFill>
                  <a:schemeClr val="bg1"/>
                </a:solidFill>
              </a:rPr>
              <a:t>熊偉誌：個人頁面、登入／註冊頁面、設定頁面、系統架構圖、資料表設計</a:t>
            </a:r>
            <a:endParaRPr lang="en-US" altLang="zh-TW" dirty="0">
              <a:solidFill>
                <a:schemeClr val="bg1"/>
              </a:solidFill>
            </a:endParaRPr>
          </a:p>
          <a:p>
            <a:pPr>
              <a:lnSpc>
                <a:spcPts val="3600"/>
              </a:lnSpc>
              <a:buFont typeface="Wingdings" panose="05000000000000000000" pitchFamily="2" charset="2"/>
              <a:buChar char="l"/>
            </a:pPr>
            <a:r>
              <a:rPr lang="zh-TW" altLang="en-US" dirty="0">
                <a:solidFill>
                  <a:schemeClr val="bg1"/>
                </a:solidFill>
              </a:rPr>
              <a:t>廖士傑：看板頁面</a:t>
            </a:r>
            <a:r>
              <a:rPr lang="en-US" altLang="zh-TW" dirty="0">
                <a:solidFill>
                  <a:schemeClr val="bg1"/>
                </a:solidFill>
              </a:rPr>
              <a:t>(</a:t>
            </a:r>
            <a:r>
              <a:rPr lang="zh-TW" altLang="en-US" dirty="0">
                <a:solidFill>
                  <a:schemeClr val="bg1"/>
                </a:solidFill>
              </a:rPr>
              <a:t>看板類別</a:t>
            </a:r>
            <a:r>
              <a:rPr lang="en-US" altLang="zh-TW" dirty="0">
                <a:solidFill>
                  <a:schemeClr val="bg1"/>
                </a:solidFill>
              </a:rPr>
              <a:t>)</a:t>
            </a:r>
            <a:r>
              <a:rPr lang="zh-TW" altLang="en-US" dirty="0">
                <a:solidFill>
                  <a:schemeClr val="bg1"/>
                </a:solidFill>
              </a:rPr>
              <a:t>、討論區</a:t>
            </a:r>
            <a:r>
              <a:rPr lang="en-US" altLang="zh-TW" dirty="0">
                <a:solidFill>
                  <a:schemeClr val="bg1"/>
                </a:solidFill>
              </a:rPr>
              <a:t>(</a:t>
            </a:r>
            <a:r>
              <a:rPr lang="zh-TW" altLang="en-US" dirty="0">
                <a:solidFill>
                  <a:schemeClr val="bg1"/>
                </a:solidFill>
              </a:rPr>
              <a:t>文章列表</a:t>
            </a:r>
            <a:r>
              <a:rPr lang="en-US" altLang="zh-TW" dirty="0">
                <a:solidFill>
                  <a:schemeClr val="bg1"/>
                </a:solidFill>
              </a:rPr>
              <a:t>)</a:t>
            </a:r>
            <a:r>
              <a:rPr lang="zh-TW" altLang="en-US">
                <a:solidFill>
                  <a:schemeClr val="bg1"/>
                </a:solidFill>
              </a:rPr>
              <a:t>、訂單紀錄</a:t>
            </a:r>
            <a:endParaRPr lang="en-US" altLang="zh-TW" dirty="0">
              <a:solidFill>
                <a:schemeClr val="bg1"/>
              </a:solidFill>
            </a:endParaRPr>
          </a:p>
          <a:p>
            <a:pPr>
              <a:lnSpc>
                <a:spcPts val="3600"/>
              </a:lnSpc>
              <a:buFont typeface="Wingdings" panose="05000000000000000000" pitchFamily="2" charset="2"/>
              <a:buChar char="l"/>
            </a:pPr>
            <a:endParaRPr lang="en-US" altLang="zh-TW" dirty="0">
              <a:solidFill>
                <a:schemeClr val="bg1"/>
              </a:solidFill>
            </a:endParaRPr>
          </a:p>
        </p:txBody>
      </p:sp>
    </p:spTree>
    <p:extLst>
      <p:ext uri="{BB962C8B-B14F-4D97-AF65-F5344CB8AC3E}">
        <p14:creationId xmlns:p14="http://schemas.microsoft.com/office/powerpoint/2010/main" val="11799301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idx="4294967295"/>
          </p:nvPr>
        </p:nvSpPr>
        <p:spPr>
          <a:xfrm>
            <a:off x="632520" y="72008"/>
            <a:ext cx="8640960" cy="692696"/>
          </a:xfrm>
          <a:prstGeom prst="rect">
            <a:avLst/>
          </a:prstGeom>
        </p:spPr>
        <p:txBody>
          <a:bodyPr/>
          <a:lstStyle/>
          <a:p>
            <a:r>
              <a:rPr lang="zh-TW" altLang="en-US" dirty="0"/>
              <a:t>大綱</a:t>
            </a:r>
          </a:p>
        </p:txBody>
      </p:sp>
      <p:sp>
        <p:nvSpPr>
          <p:cNvPr id="6" name="內容版面配置區 1"/>
          <p:cNvSpPr txBox="1">
            <a:spLocks/>
          </p:cNvSpPr>
          <p:nvPr/>
        </p:nvSpPr>
        <p:spPr bwMode="ltGray">
          <a:xfrm>
            <a:off x="1065600" y="979200"/>
            <a:ext cx="7920000" cy="4824536"/>
          </a:xfrm>
          <a:prstGeom prst="rect">
            <a:avLst/>
          </a:prstGeom>
        </p:spPr>
        <p:txBody>
          <a:bodyPr vert="horz" lIns="91440" tIns="45720" rIns="91440" bIns="45720" rtlCol="0">
            <a:normAutofit/>
          </a:bodyPr>
          <a:lstStyle>
            <a:lvl1pPr marL="342900" indent="-342900" algn="l" defTabSz="914400" rtl="0" eaLnBrk="1" latinLnBrk="0" hangingPunct="1">
              <a:lnSpc>
                <a:spcPct val="100000"/>
              </a:lnSpc>
              <a:spcBef>
                <a:spcPts val="600"/>
              </a:spcBef>
              <a:spcAft>
                <a:spcPts val="600"/>
              </a:spcAft>
              <a:buClr>
                <a:schemeClr val="accent1"/>
              </a:buClr>
              <a:buFont typeface="Arial" pitchFamily="34" charset="0"/>
              <a:buChar char="•"/>
              <a:defRPr sz="2800" b="1" kern="1200">
                <a:solidFill>
                  <a:srgbClr val="393939"/>
                </a:solidFill>
                <a:latin typeface="微軟正黑體" pitchFamily="34" charset="-120"/>
                <a:ea typeface="微軟正黑體" pitchFamily="34" charset="-120"/>
                <a:cs typeface="+mn-cs"/>
              </a:defRPr>
            </a:lvl1pPr>
            <a:lvl2pPr marL="714375" indent="-352425" algn="l" defTabSz="914400" rtl="0" eaLnBrk="1" latinLnBrk="0" hangingPunct="1">
              <a:lnSpc>
                <a:spcPct val="100000"/>
              </a:lnSpc>
              <a:spcBef>
                <a:spcPts val="600"/>
              </a:spcBef>
              <a:spcAft>
                <a:spcPts val="600"/>
              </a:spcAft>
              <a:buClr>
                <a:schemeClr val="accent2"/>
              </a:buClr>
              <a:buFont typeface="Arial" pitchFamily="34" charset="0"/>
              <a:buChar char="–"/>
              <a:defRPr sz="2400" b="1" kern="1200">
                <a:solidFill>
                  <a:srgbClr val="393939"/>
                </a:solidFill>
                <a:latin typeface="微軟正黑體" pitchFamily="34" charset="-120"/>
                <a:ea typeface="微軟正黑體" pitchFamily="34" charset="-120"/>
                <a:cs typeface="+mn-cs"/>
              </a:defRPr>
            </a:lvl2pPr>
            <a:lvl3pPr marL="1076325" indent="-266700" algn="l" defTabSz="914400" rtl="0" eaLnBrk="1" latinLnBrk="0" hangingPunct="1">
              <a:lnSpc>
                <a:spcPct val="100000"/>
              </a:lnSpc>
              <a:spcBef>
                <a:spcPts val="600"/>
              </a:spcBef>
              <a:spcAft>
                <a:spcPts val="600"/>
              </a:spcAft>
              <a:buClr>
                <a:schemeClr val="accent3"/>
              </a:buClr>
              <a:buFont typeface="Arial" pitchFamily="34" charset="0"/>
              <a:buChar char="•"/>
              <a:defRPr sz="2000" kern="1200">
                <a:solidFill>
                  <a:srgbClr val="393939"/>
                </a:solidFill>
                <a:latin typeface="微軟正黑體" pitchFamily="34" charset="-120"/>
                <a:ea typeface="微軟正黑體" pitchFamily="34" charset="-120"/>
                <a:cs typeface="+mn-cs"/>
              </a:defRPr>
            </a:lvl3pPr>
            <a:lvl4pPr marL="1343025" indent="-180975" algn="l" defTabSz="914400" rtl="0" eaLnBrk="1" latinLnBrk="0" hangingPunct="1">
              <a:lnSpc>
                <a:spcPct val="100000"/>
              </a:lnSpc>
              <a:spcBef>
                <a:spcPts val="600"/>
              </a:spcBef>
              <a:spcAft>
                <a:spcPts val="600"/>
              </a:spcAft>
              <a:buClr>
                <a:schemeClr val="accent4"/>
              </a:buClr>
              <a:buFont typeface="Arial" pitchFamily="34" charset="0"/>
              <a:buChar char="–"/>
              <a:defRPr sz="1800" kern="1200">
                <a:solidFill>
                  <a:srgbClr val="393939"/>
                </a:solidFill>
                <a:latin typeface="微軟正黑體" pitchFamily="34" charset="-120"/>
                <a:ea typeface="微軟正黑體" pitchFamily="34" charset="-120"/>
                <a:cs typeface="+mn-cs"/>
              </a:defRPr>
            </a:lvl4pPr>
            <a:lvl5pPr marL="1619250" indent="-276225" algn="l" defTabSz="914400" rtl="0" eaLnBrk="1" latinLnBrk="0" hangingPunct="1">
              <a:lnSpc>
                <a:spcPct val="100000"/>
              </a:lnSpc>
              <a:spcBef>
                <a:spcPts val="600"/>
              </a:spcBef>
              <a:spcAft>
                <a:spcPts val="600"/>
              </a:spcAft>
              <a:buClr>
                <a:schemeClr val="accent5"/>
              </a:buClr>
              <a:buFont typeface="Arial" pitchFamily="34" charset="0"/>
              <a:buChar char="»"/>
              <a:tabLst>
                <a:tab pos="7981950" algn="l"/>
              </a:tabLst>
              <a:defRPr sz="1800" kern="1200">
                <a:solidFill>
                  <a:srgbClr val="393939"/>
                </a:solidFill>
                <a:latin typeface="微軟正黑體" pitchFamily="34" charset="-120"/>
                <a:ea typeface="微軟正黑體" pitchFamily="34" charset="-12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ts val="3600"/>
              </a:lnSpc>
              <a:buFont typeface="Wingdings" panose="05000000000000000000" pitchFamily="2" charset="2"/>
              <a:buChar char="l"/>
            </a:pPr>
            <a:r>
              <a:rPr kumimoji="0" lang="zh-TW" altLang="en-US" sz="2800" b="1" i="0" u="none" strike="noStrike" kern="1200" cap="none" spc="0" normalizeH="0" baseline="0" noProof="0" dirty="0">
                <a:ln>
                  <a:noFill/>
                </a:ln>
                <a:solidFill>
                  <a:schemeClr val="bg1"/>
                </a:solidFill>
                <a:effectLst/>
                <a:uLnTx/>
                <a:uFillTx/>
                <a:latin typeface="微軟正黑體" pitchFamily="34" charset="-120"/>
                <a:ea typeface="微軟正黑體" pitchFamily="34" charset="-120"/>
                <a:cs typeface="+mn-cs"/>
              </a:rPr>
              <a:t>標題標題標題標題標題標題標題</a:t>
            </a:r>
            <a:endParaRPr kumimoji="0" lang="en-US" altLang="zh-TW" sz="2800" b="1" i="0" u="none" strike="noStrike" kern="1200" cap="none" spc="0" normalizeH="0" baseline="0" noProof="0" dirty="0">
              <a:ln>
                <a:noFill/>
              </a:ln>
              <a:solidFill>
                <a:schemeClr val="bg1"/>
              </a:solidFill>
              <a:effectLst/>
              <a:uLnTx/>
              <a:uFillTx/>
              <a:latin typeface="微軟正黑體" pitchFamily="34" charset="-120"/>
              <a:ea typeface="微軟正黑體" pitchFamily="34" charset="-120"/>
              <a:cs typeface="+mn-cs"/>
            </a:endParaRPr>
          </a:p>
          <a:p>
            <a:pPr marR="0" lvl="1" algn="l" defTabSz="914400" rtl="0" eaLnBrk="1" fontAlgn="auto" latinLnBrk="0" hangingPunct="1">
              <a:lnSpc>
                <a:spcPts val="3600"/>
              </a:lnSpc>
              <a:spcBef>
                <a:spcPts val="600"/>
              </a:spcBef>
              <a:spcAft>
                <a:spcPts val="600"/>
              </a:spcAft>
              <a:buClr>
                <a:srgbClr val="42BBC6"/>
              </a:buClr>
              <a:buSzTx/>
              <a:buFont typeface="Wingdings" panose="05000000000000000000" pitchFamily="2" charset="2"/>
              <a:buChar char="u"/>
              <a:tabLst/>
              <a:defRPr/>
            </a:pPr>
            <a:r>
              <a:rPr kumimoji="0" lang="zh-TW" altLang="en-US" sz="2400" b="1" i="0" u="none" strike="noStrike" kern="1200" cap="none" spc="0" normalizeH="0" baseline="0" noProof="0" dirty="0">
                <a:ln>
                  <a:noFill/>
                </a:ln>
                <a:solidFill>
                  <a:schemeClr val="bg1"/>
                </a:solidFill>
                <a:effectLst/>
                <a:uLnTx/>
                <a:uFillTx/>
                <a:latin typeface="微軟正黑體" pitchFamily="34" charset="-120"/>
                <a:ea typeface="微軟正黑體" pitchFamily="34" charset="-120"/>
                <a:cs typeface="+mn-cs"/>
              </a:rPr>
              <a:t>細項內容內容內容</a:t>
            </a:r>
            <a:endParaRPr kumimoji="0" lang="en-US" altLang="zh-TW" sz="2400" b="1" i="0" u="none" strike="noStrike" kern="1200" cap="none" spc="0" normalizeH="0" baseline="0" noProof="0" dirty="0">
              <a:ln>
                <a:noFill/>
              </a:ln>
              <a:solidFill>
                <a:schemeClr val="bg1"/>
              </a:solidFill>
              <a:effectLst/>
              <a:uLnTx/>
              <a:uFillTx/>
              <a:latin typeface="微軟正黑體" pitchFamily="34" charset="-120"/>
              <a:ea typeface="微軟正黑體" pitchFamily="34" charset="-120"/>
              <a:cs typeface="+mn-cs"/>
            </a:endParaRPr>
          </a:p>
          <a:p>
            <a:pPr>
              <a:lnSpc>
                <a:spcPts val="3600"/>
              </a:lnSpc>
              <a:buFont typeface="Wingdings" panose="05000000000000000000" pitchFamily="2" charset="2"/>
              <a:buChar char="l"/>
            </a:pPr>
            <a:r>
              <a:rPr lang="zh-TW" altLang="en-US" dirty="0">
                <a:solidFill>
                  <a:schemeClr val="bg1"/>
                </a:solidFill>
              </a:rPr>
              <a:t>標題標題標題標題標題標題標題</a:t>
            </a:r>
            <a:endParaRPr lang="en-US" altLang="zh-TW" dirty="0">
              <a:solidFill>
                <a:schemeClr val="bg1"/>
              </a:solidFill>
            </a:endParaRPr>
          </a:p>
          <a:p>
            <a:pPr lvl="1">
              <a:lnSpc>
                <a:spcPts val="3600"/>
              </a:lnSpc>
              <a:buClr>
                <a:srgbClr val="42BBC6"/>
              </a:buClr>
              <a:buFont typeface="Wingdings" panose="05000000000000000000" pitchFamily="2" charset="2"/>
              <a:buChar char="u"/>
              <a:defRPr/>
            </a:pPr>
            <a:r>
              <a:rPr lang="zh-TW" altLang="en-US" dirty="0">
                <a:solidFill>
                  <a:schemeClr val="bg1"/>
                </a:solidFill>
              </a:rPr>
              <a:t>細項內容內容內容</a:t>
            </a:r>
            <a:endParaRPr lang="en-US" altLang="zh-TW" dirty="0">
              <a:solidFill>
                <a:schemeClr val="bg1"/>
              </a:solidFill>
            </a:endParaRPr>
          </a:p>
          <a:p>
            <a:pPr>
              <a:lnSpc>
                <a:spcPts val="3600"/>
              </a:lnSpc>
              <a:buFont typeface="Wingdings" panose="05000000000000000000" pitchFamily="2" charset="2"/>
              <a:buChar char="l"/>
            </a:pPr>
            <a:r>
              <a:rPr lang="zh-TW" altLang="en-US" dirty="0">
                <a:solidFill>
                  <a:schemeClr val="bg1"/>
                </a:solidFill>
              </a:rPr>
              <a:t>標題標題標題標題標題標題標題</a:t>
            </a:r>
            <a:endParaRPr lang="en-US" altLang="zh-TW" dirty="0">
              <a:solidFill>
                <a:schemeClr val="bg1"/>
              </a:solidFill>
            </a:endParaRPr>
          </a:p>
          <a:p>
            <a:pPr lvl="1">
              <a:lnSpc>
                <a:spcPts val="3600"/>
              </a:lnSpc>
              <a:buClr>
                <a:srgbClr val="42BBC6"/>
              </a:buClr>
              <a:buFont typeface="Wingdings" panose="05000000000000000000" pitchFamily="2" charset="2"/>
              <a:buChar char="u"/>
              <a:defRPr/>
            </a:pPr>
            <a:r>
              <a:rPr lang="zh-TW" altLang="en-US" dirty="0">
                <a:solidFill>
                  <a:schemeClr val="bg1"/>
                </a:solidFill>
              </a:rPr>
              <a:t>細項內容內容內容</a:t>
            </a:r>
            <a:endParaRPr lang="en-US" altLang="zh-TW" dirty="0">
              <a:solidFill>
                <a:schemeClr val="bg1"/>
              </a:solidFill>
            </a:endParaRPr>
          </a:p>
          <a:p>
            <a:pPr>
              <a:lnSpc>
                <a:spcPts val="3600"/>
              </a:lnSpc>
              <a:buFont typeface="Wingdings" panose="05000000000000000000" pitchFamily="2" charset="2"/>
              <a:buChar char="l"/>
            </a:pPr>
            <a:r>
              <a:rPr lang="zh-TW" altLang="en-US" dirty="0">
                <a:solidFill>
                  <a:schemeClr val="bg1"/>
                </a:solidFill>
              </a:rPr>
              <a:t>標題標題標題標題標題標題標題</a:t>
            </a:r>
            <a:endParaRPr lang="en-US" altLang="zh-TW" dirty="0">
              <a:solidFill>
                <a:schemeClr val="bg1"/>
              </a:solidFill>
            </a:endParaRPr>
          </a:p>
          <a:p>
            <a:pPr lvl="1">
              <a:lnSpc>
                <a:spcPts val="3600"/>
              </a:lnSpc>
              <a:buClr>
                <a:srgbClr val="42BBC6"/>
              </a:buClr>
              <a:buFont typeface="Wingdings" panose="05000000000000000000" pitchFamily="2" charset="2"/>
              <a:buChar char="u"/>
              <a:defRPr/>
            </a:pPr>
            <a:r>
              <a:rPr lang="zh-TW" altLang="en-US" dirty="0">
                <a:solidFill>
                  <a:schemeClr val="bg1"/>
                </a:solidFill>
              </a:rPr>
              <a:t>細項內容內容內容</a:t>
            </a:r>
            <a:endParaRPr lang="en-US" altLang="zh-TW" dirty="0">
              <a:solidFill>
                <a:schemeClr val="bg1"/>
              </a:solidFill>
            </a:endParaRPr>
          </a:p>
        </p:txBody>
      </p:sp>
    </p:spTree>
    <p:extLst>
      <p:ext uri="{BB962C8B-B14F-4D97-AF65-F5344CB8AC3E}">
        <p14:creationId xmlns:p14="http://schemas.microsoft.com/office/powerpoint/2010/main" val="42013280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1065600" y="979200"/>
            <a:ext cx="7704000" cy="4680520"/>
          </a:xfrm>
        </p:spPr>
        <p:txBody>
          <a:bodyPr/>
          <a:lstStyle/>
          <a:p>
            <a:r>
              <a:rPr lang="zh-TW" altLang="en-US" sz="2800" dirty="0"/>
              <a:t>標題</a:t>
            </a:r>
            <a:endParaRPr lang="en-US" altLang="zh-TW" dirty="0"/>
          </a:p>
          <a:p>
            <a:pPr lvl="1"/>
            <a:r>
              <a:rPr lang="zh-TW" altLang="en-US" dirty="0"/>
              <a:t>第二層</a:t>
            </a:r>
            <a:endParaRPr lang="en-US" altLang="zh-TW" dirty="0"/>
          </a:p>
          <a:p>
            <a:pPr lvl="2"/>
            <a:r>
              <a:rPr lang="zh-TW" altLang="en-US" dirty="0"/>
              <a:t>第三層</a:t>
            </a:r>
            <a:endParaRPr lang="en-US" altLang="zh-TW" dirty="0"/>
          </a:p>
          <a:p>
            <a:pPr lvl="3"/>
            <a:r>
              <a:rPr lang="zh-TW" altLang="en-US" dirty="0"/>
              <a:t>第四層</a:t>
            </a:r>
            <a:endParaRPr lang="en-US" altLang="zh-TW" dirty="0"/>
          </a:p>
          <a:p>
            <a:pPr lvl="4"/>
            <a:r>
              <a:rPr lang="zh-TW" altLang="en-US" dirty="0"/>
              <a:t>第五層</a:t>
            </a:r>
            <a:endParaRPr lang="en-US" altLang="zh-TW" dirty="0"/>
          </a:p>
        </p:txBody>
      </p:sp>
      <p:sp>
        <p:nvSpPr>
          <p:cNvPr id="4" name="標題 3"/>
          <p:cNvSpPr>
            <a:spLocks noGrp="1"/>
          </p:cNvSpPr>
          <p:nvPr>
            <p:ph type="title" idx="4294967295"/>
          </p:nvPr>
        </p:nvSpPr>
        <p:spPr>
          <a:xfrm>
            <a:off x="632520" y="83684"/>
            <a:ext cx="8640960" cy="681020"/>
          </a:xfrm>
          <a:prstGeom prst="rect">
            <a:avLst/>
          </a:prstGeom>
        </p:spPr>
        <p:txBody>
          <a:bodyPr>
            <a:normAutofit/>
          </a:bodyPr>
          <a:lstStyle/>
          <a:p>
            <a:r>
              <a:rPr lang="zh-TW" altLang="en-US" dirty="0"/>
              <a:t>填入標題，若不會用到請移除此頁</a:t>
            </a:r>
          </a:p>
        </p:txBody>
      </p:sp>
    </p:spTree>
    <p:extLst>
      <p:ext uri="{BB962C8B-B14F-4D97-AF65-F5344CB8AC3E}">
        <p14:creationId xmlns:p14="http://schemas.microsoft.com/office/powerpoint/2010/main" val="11799301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E2F12E2F-52EE-CA77-FB53-4EFC2E0F43C3}"/>
              </a:ext>
            </a:extLst>
          </p:cNvPr>
          <p:cNvSpPr>
            <a:spLocks noGrp="1"/>
          </p:cNvSpPr>
          <p:nvPr>
            <p:ph type="title"/>
          </p:nvPr>
        </p:nvSpPr>
        <p:spPr/>
        <p:txBody>
          <a:bodyPr/>
          <a:lstStyle/>
          <a:p>
            <a:r>
              <a:rPr lang="zh-TW" altLang="en-US" dirty="0"/>
              <a:t>填入標題，若不會用到請移除此頁</a:t>
            </a:r>
          </a:p>
        </p:txBody>
      </p:sp>
      <p:sp>
        <p:nvSpPr>
          <p:cNvPr id="6" name="內容版面配置區 5">
            <a:extLst>
              <a:ext uri="{FF2B5EF4-FFF2-40B4-BE49-F238E27FC236}">
                <a16:creationId xmlns:a16="http://schemas.microsoft.com/office/drawing/2014/main" id="{9080CAA6-5B4D-F32A-847F-6EFB006B3FA3}"/>
              </a:ext>
            </a:extLst>
          </p:cNvPr>
          <p:cNvSpPr>
            <a:spLocks noGrp="1"/>
          </p:cNvSpPr>
          <p:nvPr>
            <p:ph idx="1"/>
          </p:nvPr>
        </p:nvSpPr>
        <p:spPr/>
        <p:txBody>
          <a:bodyPr/>
          <a:lstStyle/>
          <a:p>
            <a:r>
              <a:rPr lang="zh-TW" altLang="en-US" dirty="0"/>
              <a:t>說明文字</a:t>
            </a:r>
          </a:p>
          <a:p>
            <a:endParaRPr lang="zh-TW" altLang="en-US" dirty="0"/>
          </a:p>
        </p:txBody>
      </p:sp>
    </p:spTree>
    <p:extLst>
      <p:ext uri="{BB962C8B-B14F-4D97-AF65-F5344CB8AC3E}">
        <p14:creationId xmlns:p14="http://schemas.microsoft.com/office/powerpoint/2010/main" val="28013402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內容版面配置區 3">
            <a:extLst>
              <a:ext uri="{FF2B5EF4-FFF2-40B4-BE49-F238E27FC236}">
                <a16:creationId xmlns:a16="http://schemas.microsoft.com/office/drawing/2014/main" id="{CA3B1770-FEA9-2004-28B5-E8F096654CE5}"/>
              </a:ext>
            </a:extLst>
          </p:cNvPr>
          <p:cNvSpPr>
            <a:spLocks noGrp="1"/>
          </p:cNvSpPr>
          <p:nvPr>
            <p:ph sz="quarter" idx="13"/>
          </p:nvPr>
        </p:nvSpPr>
        <p:spPr>
          <a:xfrm>
            <a:off x="632520" y="1125091"/>
            <a:ext cx="4111947" cy="5039965"/>
          </a:xfrm>
        </p:spPr>
        <p:txBody>
          <a:bodyPr/>
          <a:lstStyle/>
          <a:p>
            <a:r>
              <a:rPr lang="zh-TW" altLang="en-US" dirty="0"/>
              <a:t>說明文字說明文字ＡＡ</a:t>
            </a:r>
          </a:p>
        </p:txBody>
      </p:sp>
      <p:sp>
        <p:nvSpPr>
          <p:cNvPr id="5" name="內容版面配置區 4">
            <a:extLst>
              <a:ext uri="{FF2B5EF4-FFF2-40B4-BE49-F238E27FC236}">
                <a16:creationId xmlns:a16="http://schemas.microsoft.com/office/drawing/2014/main" id="{2967F0B7-6824-ACF7-E02F-B50D67A261C5}"/>
              </a:ext>
            </a:extLst>
          </p:cNvPr>
          <p:cNvSpPr>
            <a:spLocks noGrp="1"/>
          </p:cNvSpPr>
          <p:nvPr>
            <p:ph sz="quarter" idx="14"/>
          </p:nvPr>
        </p:nvSpPr>
        <p:spPr>
          <a:xfrm>
            <a:off x="5150340" y="1124744"/>
            <a:ext cx="4105275" cy="5040312"/>
          </a:xfrm>
        </p:spPr>
        <p:txBody>
          <a:bodyPr/>
          <a:lstStyle/>
          <a:p>
            <a:r>
              <a:rPr lang="zh-TW" altLang="en-US" dirty="0"/>
              <a:t>說明文字說明文字ＢＢ</a:t>
            </a:r>
          </a:p>
        </p:txBody>
      </p:sp>
      <p:sp>
        <p:nvSpPr>
          <p:cNvPr id="3" name="標題 2">
            <a:extLst>
              <a:ext uri="{FF2B5EF4-FFF2-40B4-BE49-F238E27FC236}">
                <a16:creationId xmlns:a16="http://schemas.microsoft.com/office/drawing/2014/main" id="{D8D4B057-F8EB-6E04-E5C2-0A856EE4528E}"/>
              </a:ext>
            </a:extLst>
          </p:cNvPr>
          <p:cNvSpPr>
            <a:spLocks noGrp="1"/>
          </p:cNvSpPr>
          <p:nvPr>
            <p:ph type="title"/>
          </p:nvPr>
        </p:nvSpPr>
        <p:spPr/>
        <p:txBody>
          <a:bodyPr/>
          <a:lstStyle/>
          <a:p>
            <a:r>
              <a:rPr lang="zh-TW" altLang="en-US" dirty="0"/>
              <a:t>填入標題，若不會用到請移除此頁</a:t>
            </a:r>
          </a:p>
        </p:txBody>
      </p:sp>
    </p:spTree>
    <p:extLst>
      <p:ext uri="{BB962C8B-B14F-4D97-AF65-F5344CB8AC3E}">
        <p14:creationId xmlns:p14="http://schemas.microsoft.com/office/powerpoint/2010/main" val="13358104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idx="4294967295"/>
          </p:nvPr>
        </p:nvSpPr>
        <p:spPr>
          <a:xfrm>
            <a:off x="632520" y="72008"/>
            <a:ext cx="8640960" cy="692696"/>
          </a:xfrm>
          <a:prstGeom prst="rect">
            <a:avLst/>
          </a:prstGeom>
        </p:spPr>
        <p:txBody>
          <a:bodyPr/>
          <a:lstStyle/>
          <a:p>
            <a:r>
              <a:rPr lang="zh-TW" altLang="en-US" dirty="0"/>
              <a:t>填入標題，若不會用到請移除此頁</a:t>
            </a:r>
          </a:p>
        </p:txBody>
      </p:sp>
      <p:graphicFrame>
        <p:nvGraphicFramePr>
          <p:cNvPr id="7" name="內容版面配置區 5"/>
          <p:cNvGraphicFramePr>
            <a:graphicFrameLocks noGrp="1"/>
          </p:cNvGraphicFramePr>
          <p:nvPr>
            <p:ph idx="1"/>
            <p:extLst>
              <p:ext uri="{D42A27DB-BD31-4B8C-83A1-F6EECF244321}">
                <p14:modId xmlns:p14="http://schemas.microsoft.com/office/powerpoint/2010/main" val="3645921703"/>
              </p:ext>
            </p:extLst>
          </p:nvPr>
        </p:nvGraphicFramePr>
        <p:xfrm>
          <a:off x="632520" y="836712"/>
          <a:ext cx="8640960" cy="547260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5777708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E2F12E2F-52EE-CA77-FB53-4EFC2E0F43C3}"/>
              </a:ext>
            </a:extLst>
          </p:cNvPr>
          <p:cNvSpPr>
            <a:spLocks noGrp="1"/>
          </p:cNvSpPr>
          <p:nvPr>
            <p:ph type="title"/>
          </p:nvPr>
        </p:nvSpPr>
        <p:spPr/>
        <p:txBody>
          <a:bodyPr/>
          <a:lstStyle/>
          <a:p>
            <a:r>
              <a:rPr lang="zh-TW" altLang="en-US" dirty="0"/>
              <a:t>商城頁面  </a:t>
            </a:r>
            <a:r>
              <a:rPr lang="en-US" altLang="zh-TW"/>
              <a:t>(Shopping </a:t>
            </a:r>
            <a:r>
              <a:rPr lang="en-US" altLang="zh-TW" dirty="0"/>
              <a:t>M</a:t>
            </a:r>
            <a:r>
              <a:rPr lang="en-US" altLang="zh-TW"/>
              <a:t>all</a:t>
            </a:r>
            <a:r>
              <a:rPr lang="en-US" altLang="zh-TW" dirty="0"/>
              <a:t>)</a:t>
            </a:r>
            <a:endParaRPr lang="zh-TW" altLang="en-US" dirty="0"/>
          </a:p>
        </p:txBody>
      </p:sp>
      <p:sp>
        <p:nvSpPr>
          <p:cNvPr id="15" name="內容版面配置區 5">
            <a:extLst>
              <a:ext uri="{FF2B5EF4-FFF2-40B4-BE49-F238E27FC236}">
                <a16:creationId xmlns:a16="http://schemas.microsoft.com/office/drawing/2014/main" id="{89B8D154-21D6-48D8-991E-173236A75146}"/>
              </a:ext>
            </a:extLst>
          </p:cNvPr>
          <p:cNvSpPr>
            <a:spLocks noGrp="1"/>
          </p:cNvSpPr>
          <p:nvPr>
            <p:ph idx="1"/>
          </p:nvPr>
        </p:nvSpPr>
        <p:spPr>
          <a:xfrm>
            <a:off x="7689304" y="1011732"/>
            <a:ext cx="2088232" cy="2633292"/>
          </a:xfr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a:normAutofit/>
          </a:bodyPr>
          <a:lstStyle/>
          <a:p>
            <a:pPr marL="0" indent="0">
              <a:buNone/>
            </a:pPr>
            <a:r>
              <a:rPr lang="zh-TW" altLang="en-US" sz="1800" dirty="0"/>
              <a:t>畫面中，由左至右，區塊分別為：</a:t>
            </a:r>
            <a:endParaRPr lang="en-US" altLang="zh-TW" sz="1800" dirty="0"/>
          </a:p>
          <a:p>
            <a:r>
              <a:rPr lang="zh-TW" altLang="en-US" sz="1800" dirty="0"/>
              <a:t>商品區塊：可看到上架的各種商品。</a:t>
            </a:r>
          </a:p>
          <a:p>
            <a:r>
              <a:rPr lang="zh-TW" altLang="en-US" sz="1800" dirty="0"/>
              <a:t>廣告區塊：可看到不同的商品廣告。</a:t>
            </a:r>
          </a:p>
        </p:txBody>
      </p:sp>
      <p:pic>
        <p:nvPicPr>
          <p:cNvPr id="4" name="圖片 3">
            <a:extLst>
              <a:ext uri="{FF2B5EF4-FFF2-40B4-BE49-F238E27FC236}">
                <a16:creationId xmlns:a16="http://schemas.microsoft.com/office/drawing/2014/main" id="{39375203-A2C2-4FDA-8672-CEC9D2819CBD}"/>
              </a:ext>
            </a:extLst>
          </p:cNvPr>
          <p:cNvPicPr>
            <a:picLocks noChangeAspect="1"/>
          </p:cNvPicPr>
          <p:nvPr/>
        </p:nvPicPr>
        <p:blipFill>
          <a:blip r:embed="rId2"/>
          <a:stretch>
            <a:fillRect/>
          </a:stretch>
        </p:blipFill>
        <p:spPr>
          <a:xfrm>
            <a:off x="114555" y="1011732"/>
            <a:ext cx="6099254" cy="4238085"/>
          </a:xfrm>
          <a:prstGeom prst="rect">
            <a:avLst/>
          </a:prstGeom>
        </p:spPr>
      </p:pic>
      <p:pic>
        <p:nvPicPr>
          <p:cNvPr id="5" name="圖片 4">
            <a:extLst>
              <a:ext uri="{FF2B5EF4-FFF2-40B4-BE49-F238E27FC236}">
                <a16:creationId xmlns:a16="http://schemas.microsoft.com/office/drawing/2014/main" id="{02DE444C-7E7D-42B0-BB6E-CBEDB1803FC7}"/>
              </a:ext>
            </a:extLst>
          </p:cNvPr>
          <p:cNvPicPr>
            <a:picLocks noChangeAspect="1"/>
          </p:cNvPicPr>
          <p:nvPr/>
        </p:nvPicPr>
        <p:blipFill>
          <a:blip r:embed="rId3"/>
          <a:stretch>
            <a:fillRect/>
          </a:stretch>
        </p:blipFill>
        <p:spPr>
          <a:xfrm>
            <a:off x="6213810" y="1011732"/>
            <a:ext cx="1214956" cy="4238085"/>
          </a:xfrm>
          <a:prstGeom prst="rect">
            <a:avLst/>
          </a:prstGeom>
        </p:spPr>
      </p:pic>
    </p:spTree>
    <p:extLst>
      <p:ext uri="{BB962C8B-B14F-4D97-AF65-F5344CB8AC3E}">
        <p14:creationId xmlns:p14="http://schemas.microsoft.com/office/powerpoint/2010/main" val="42173632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方塊 2"/>
          <p:cNvSpPr txBox="1"/>
          <p:nvPr/>
        </p:nvSpPr>
        <p:spPr>
          <a:xfrm>
            <a:off x="3512840" y="2996952"/>
            <a:ext cx="2880320" cy="720080"/>
          </a:xfrm>
          <a:prstGeom prst="rect">
            <a:avLst/>
          </a:prstGeom>
          <a:noFill/>
        </p:spPr>
        <p:txBody>
          <a:bodyPr wrap="square" rtlCol="0">
            <a:spAutoFit/>
          </a:bodyPr>
          <a:lstStyle/>
          <a:p>
            <a:r>
              <a:rPr lang="en-US" altLang="zh-TW" sz="4000" dirty="0">
                <a:solidFill>
                  <a:schemeClr val="accent1"/>
                </a:solidFill>
              </a:rPr>
              <a:t>T</a:t>
            </a:r>
            <a:r>
              <a:rPr lang="en-US" altLang="zh-TW" sz="4000" dirty="0">
                <a:solidFill>
                  <a:schemeClr val="accent2"/>
                </a:solidFill>
              </a:rPr>
              <a:t>h</a:t>
            </a:r>
            <a:r>
              <a:rPr lang="en-US" altLang="zh-TW" sz="4000" dirty="0">
                <a:solidFill>
                  <a:schemeClr val="accent3"/>
                </a:solidFill>
              </a:rPr>
              <a:t>a</a:t>
            </a:r>
            <a:r>
              <a:rPr lang="en-US" altLang="zh-TW" sz="4000" dirty="0">
                <a:solidFill>
                  <a:schemeClr val="accent4"/>
                </a:solidFill>
              </a:rPr>
              <a:t>n</a:t>
            </a:r>
            <a:r>
              <a:rPr lang="en-US" altLang="zh-TW" sz="4000" dirty="0">
                <a:solidFill>
                  <a:schemeClr val="accent5"/>
                </a:solidFill>
              </a:rPr>
              <a:t>k</a:t>
            </a:r>
            <a:r>
              <a:rPr lang="en-US" altLang="zh-TW" sz="4000" dirty="0">
                <a:solidFill>
                  <a:schemeClr val="tx1">
                    <a:lumMod val="75000"/>
                  </a:schemeClr>
                </a:solidFill>
              </a:rPr>
              <a:t> </a:t>
            </a:r>
            <a:r>
              <a:rPr lang="en-US" altLang="zh-TW" sz="4000" dirty="0">
                <a:solidFill>
                  <a:schemeClr val="accent6"/>
                </a:solidFill>
              </a:rPr>
              <a:t>y</a:t>
            </a:r>
            <a:r>
              <a:rPr lang="en-US" altLang="zh-TW" sz="4000" dirty="0">
                <a:solidFill>
                  <a:schemeClr val="accent1"/>
                </a:solidFill>
              </a:rPr>
              <a:t>o</a:t>
            </a:r>
            <a:r>
              <a:rPr lang="en-US" altLang="zh-TW" sz="4000" dirty="0">
                <a:solidFill>
                  <a:schemeClr val="accent3"/>
                </a:solidFill>
              </a:rPr>
              <a:t>u</a:t>
            </a:r>
            <a:endParaRPr lang="zh-TW" altLang="en-US" sz="4000" dirty="0" err="1">
              <a:solidFill>
                <a:schemeClr val="accent3"/>
              </a:solidFill>
            </a:endParaRPr>
          </a:p>
        </p:txBody>
      </p:sp>
    </p:spTree>
    <p:extLst>
      <p:ext uri="{BB962C8B-B14F-4D97-AF65-F5344CB8AC3E}">
        <p14:creationId xmlns:p14="http://schemas.microsoft.com/office/powerpoint/2010/main" val="40347238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E2F12E2F-52EE-CA77-FB53-4EFC2E0F43C3}"/>
              </a:ext>
            </a:extLst>
          </p:cNvPr>
          <p:cNvSpPr>
            <a:spLocks noGrp="1"/>
          </p:cNvSpPr>
          <p:nvPr>
            <p:ph type="title"/>
          </p:nvPr>
        </p:nvSpPr>
        <p:spPr/>
        <p:txBody>
          <a:bodyPr/>
          <a:lstStyle/>
          <a:p>
            <a:r>
              <a:rPr lang="zh-TW" altLang="en-US" dirty="0"/>
              <a:t>商品頁面 </a:t>
            </a:r>
            <a:r>
              <a:rPr lang="en-US" altLang="zh-TW" dirty="0"/>
              <a:t>(Product)</a:t>
            </a:r>
            <a:endParaRPr lang="zh-TW" altLang="en-US" dirty="0"/>
          </a:p>
        </p:txBody>
      </p:sp>
      <p:sp>
        <p:nvSpPr>
          <p:cNvPr id="6" name="內容版面配置區 5">
            <a:extLst>
              <a:ext uri="{FF2B5EF4-FFF2-40B4-BE49-F238E27FC236}">
                <a16:creationId xmlns:a16="http://schemas.microsoft.com/office/drawing/2014/main" id="{9080CAA6-5B4D-F32A-847F-6EFB006B3FA3}"/>
              </a:ext>
            </a:extLst>
          </p:cNvPr>
          <p:cNvSpPr>
            <a:spLocks noGrp="1"/>
          </p:cNvSpPr>
          <p:nvPr>
            <p:ph idx="1"/>
          </p:nvPr>
        </p:nvSpPr>
        <p:spPr>
          <a:xfrm>
            <a:off x="7545288" y="1088740"/>
            <a:ext cx="1728192" cy="1332148"/>
          </a:xfrm>
        </p:spPr>
        <p:txBody>
          <a:bodyPr>
            <a:normAutofit/>
          </a:bodyPr>
          <a:lstStyle/>
          <a:p>
            <a:endParaRPr lang="zh-TW" altLang="en-US" sz="1800" dirty="0"/>
          </a:p>
          <a:p>
            <a:endParaRPr lang="zh-TW" altLang="en-US" sz="1800" dirty="0"/>
          </a:p>
        </p:txBody>
      </p:sp>
      <p:sp>
        <p:nvSpPr>
          <p:cNvPr id="10" name="內容版面配置區 5">
            <a:extLst>
              <a:ext uri="{FF2B5EF4-FFF2-40B4-BE49-F238E27FC236}">
                <a16:creationId xmlns:a16="http://schemas.microsoft.com/office/drawing/2014/main" id="{5AEBFADA-648C-4737-B037-B8388A9F4426}"/>
              </a:ext>
            </a:extLst>
          </p:cNvPr>
          <p:cNvSpPr txBox="1">
            <a:spLocks/>
          </p:cNvSpPr>
          <p:nvPr/>
        </p:nvSpPr>
        <p:spPr bwMode="ltGray">
          <a:xfrm>
            <a:off x="7498451" y="768363"/>
            <a:ext cx="2118387" cy="4820877"/>
          </a:xfrm>
          <a:prstGeom prst="rect">
            <a:avLst/>
          </a:prstGeom>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vert="horz" lIns="91440" tIns="45720" rIns="91440" bIns="45720" rtlCol="0">
            <a:normAutofit/>
          </a:bodyPr>
          <a:lstStyle>
            <a:lvl1pPr marL="342900" indent="-342900" algn="l" defTabSz="914400" rtl="0" eaLnBrk="1" latinLnBrk="0" hangingPunct="1">
              <a:lnSpc>
                <a:spcPct val="100000"/>
              </a:lnSpc>
              <a:spcBef>
                <a:spcPts val="600"/>
              </a:spcBef>
              <a:spcAft>
                <a:spcPts val="600"/>
              </a:spcAft>
              <a:buClr>
                <a:schemeClr val="accent1"/>
              </a:buClr>
              <a:buFont typeface="Wingdings" panose="05000000000000000000" pitchFamily="2" charset="2"/>
              <a:buChar char="l"/>
              <a:defRPr sz="2800" b="1" kern="1200">
                <a:solidFill>
                  <a:srgbClr val="FFFFFF"/>
                </a:solidFill>
                <a:latin typeface="+mn-lt"/>
                <a:ea typeface="+mn-ea"/>
                <a:cs typeface="+mn-cs"/>
              </a:defRPr>
            </a:lvl1pPr>
            <a:lvl2pPr marL="714375" indent="-352425" algn="l" defTabSz="914400" rtl="0" eaLnBrk="1" latinLnBrk="0" hangingPunct="1">
              <a:lnSpc>
                <a:spcPct val="100000"/>
              </a:lnSpc>
              <a:spcBef>
                <a:spcPts val="600"/>
              </a:spcBef>
              <a:spcAft>
                <a:spcPts val="600"/>
              </a:spcAft>
              <a:buClr>
                <a:schemeClr val="accent2"/>
              </a:buClr>
              <a:buFont typeface="Wingdings" panose="05000000000000000000" pitchFamily="2" charset="2"/>
              <a:buChar char="u"/>
              <a:defRPr sz="2400" b="0" kern="1200">
                <a:solidFill>
                  <a:srgbClr val="FFFFFF"/>
                </a:solidFill>
                <a:latin typeface="+mn-lt"/>
                <a:ea typeface="+mn-ea"/>
                <a:cs typeface="+mn-cs"/>
              </a:defRPr>
            </a:lvl2pPr>
            <a:lvl3pPr marL="1076325" indent="-266700" algn="l" defTabSz="914400" rtl="0" eaLnBrk="1" latinLnBrk="0" hangingPunct="1">
              <a:lnSpc>
                <a:spcPct val="100000"/>
              </a:lnSpc>
              <a:spcBef>
                <a:spcPts val="600"/>
              </a:spcBef>
              <a:spcAft>
                <a:spcPts val="600"/>
              </a:spcAft>
              <a:buClr>
                <a:schemeClr val="accent3"/>
              </a:buClr>
              <a:buFont typeface="Wingdings" panose="05000000000000000000" pitchFamily="2" charset="2"/>
              <a:buChar char="p"/>
              <a:defRPr sz="2000" kern="1200">
                <a:solidFill>
                  <a:srgbClr val="FFFFFF"/>
                </a:solidFill>
                <a:latin typeface="+mn-lt"/>
                <a:ea typeface="+mn-ea"/>
                <a:cs typeface="+mn-cs"/>
              </a:defRPr>
            </a:lvl3pPr>
            <a:lvl4pPr marL="1343025" indent="-180975" algn="l" defTabSz="914400" rtl="0" eaLnBrk="1" latinLnBrk="0" hangingPunct="1">
              <a:lnSpc>
                <a:spcPct val="100000"/>
              </a:lnSpc>
              <a:spcBef>
                <a:spcPts val="600"/>
              </a:spcBef>
              <a:spcAft>
                <a:spcPts val="600"/>
              </a:spcAft>
              <a:buClr>
                <a:schemeClr val="accent4"/>
              </a:buClr>
              <a:buFont typeface="Wingdings" panose="05000000000000000000" pitchFamily="2" charset="2"/>
              <a:buChar char="n"/>
              <a:defRPr sz="1800" kern="1200">
                <a:solidFill>
                  <a:srgbClr val="FFFFFF"/>
                </a:solidFill>
                <a:latin typeface="+mn-lt"/>
                <a:ea typeface="+mn-ea"/>
                <a:cs typeface="+mn-cs"/>
              </a:defRPr>
            </a:lvl4pPr>
            <a:lvl5pPr marL="1619250" indent="-276225" algn="l" defTabSz="914400" rtl="0" eaLnBrk="1" latinLnBrk="0" hangingPunct="1">
              <a:lnSpc>
                <a:spcPct val="100000"/>
              </a:lnSpc>
              <a:spcBef>
                <a:spcPts val="600"/>
              </a:spcBef>
              <a:spcAft>
                <a:spcPts val="600"/>
              </a:spcAft>
              <a:buClr>
                <a:schemeClr val="accent5"/>
              </a:buClr>
              <a:buFont typeface="Arial" pitchFamily="34" charset="0"/>
              <a:buChar char="»"/>
              <a:tabLst>
                <a:tab pos="7981950" algn="l"/>
              </a:tabLst>
              <a:defRPr sz="1800" kern="1200">
                <a:solidFill>
                  <a:srgbClr val="FFFFFF"/>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9pPr>
          </a:lstStyle>
          <a:p>
            <a:pPr marL="0" indent="0">
              <a:buFont typeface="Wingdings" panose="05000000000000000000" pitchFamily="2" charset="2"/>
              <a:buNone/>
            </a:pPr>
            <a:r>
              <a:rPr lang="zh-TW" altLang="en-US" sz="1800" dirty="0"/>
              <a:t>畫面中，由上至下，由左至右，區塊分別為：</a:t>
            </a:r>
            <a:endParaRPr lang="en-US" altLang="zh-TW" sz="1800" dirty="0"/>
          </a:p>
          <a:p>
            <a:r>
              <a:rPr lang="zh-TW" altLang="en-US" sz="1800" dirty="0"/>
              <a:t>商城導覽列</a:t>
            </a:r>
            <a:endParaRPr lang="en-US" altLang="zh-TW" sz="1800" dirty="0"/>
          </a:p>
          <a:p>
            <a:r>
              <a:rPr lang="zh-TW" altLang="en-US" sz="1800" dirty="0"/>
              <a:t>商品資訊區塊：可看到商品的詳細資訊，例如：商品評分、庫存、價格、商品介紹</a:t>
            </a:r>
            <a:r>
              <a:rPr lang="en-US" altLang="zh-TW" sz="1800" dirty="0"/>
              <a:t>…</a:t>
            </a:r>
            <a:r>
              <a:rPr lang="zh-TW" altLang="en-US" sz="1800" dirty="0"/>
              <a:t>等等。</a:t>
            </a:r>
          </a:p>
          <a:p>
            <a:r>
              <a:rPr lang="zh-TW" altLang="en-US" sz="1800" dirty="0"/>
              <a:t>商品圖區塊：可看到商品更詳細的一些訊息。</a:t>
            </a:r>
          </a:p>
        </p:txBody>
      </p:sp>
      <p:pic>
        <p:nvPicPr>
          <p:cNvPr id="2" name="圖片 1">
            <a:extLst>
              <a:ext uri="{FF2B5EF4-FFF2-40B4-BE49-F238E27FC236}">
                <a16:creationId xmlns:a16="http://schemas.microsoft.com/office/drawing/2014/main" id="{8F6A2A02-1C47-4601-BAAB-BCC05FBCE11F}"/>
              </a:ext>
            </a:extLst>
          </p:cNvPr>
          <p:cNvPicPr>
            <a:picLocks noChangeAspect="1"/>
          </p:cNvPicPr>
          <p:nvPr/>
        </p:nvPicPr>
        <p:blipFill>
          <a:blip r:embed="rId2"/>
          <a:stretch>
            <a:fillRect/>
          </a:stretch>
        </p:blipFill>
        <p:spPr>
          <a:xfrm>
            <a:off x="272478" y="1264596"/>
            <a:ext cx="2462433" cy="4333654"/>
          </a:xfrm>
          <a:prstGeom prst="rect">
            <a:avLst/>
          </a:prstGeom>
        </p:spPr>
      </p:pic>
      <p:pic>
        <p:nvPicPr>
          <p:cNvPr id="11" name="圖片 10">
            <a:extLst>
              <a:ext uri="{FF2B5EF4-FFF2-40B4-BE49-F238E27FC236}">
                <a16:creationId xmlns:a16="http://schemas.microsoft.com/office/drawing/2014/main" id="{EBE63D9B-38E2-4CA6-863F-A4CBA252CC5F}"/>
              </a:ext>
            </a:extLst>
          </p:cNvPr>
          <p:cNvPicPr>
            <a:picLocks noChangeAspect="1"/>
          </p:cNvPicPr>
          <p:nvPr/>
        </p:nvPicPr>
        <p:blipFill>
          <a:blip r:embed="rId3"/>
          <a:stretch>
            <a:fillRect/>
          </a:stretch>
        </p:blipFill>
        <p:spPr>
          <a:xfrm>
            <a:off x="273178" y="966112"/>
            <a:ext cx="6961684" cy="282430"/>
          </a:xfrm>
          <a:prstGeom prst="rect">
            <a:avLst/>
          </a:prstGeom>
        </p:spPr>
      </p:pic>
      <p:pic>
        <p:nvPicPr>
          <p:cNvPr id="9" name="圖片 8">
            <a:extLst>
              <a:ext uri="{FF2B5EF4-FFF2-40B4-BE49-F238E27FC236}">
                <a16:creationId xmlns:a16="http://schemas.microsoft.com/office/drawing/2014/main" id="{7685C4F9-044B-46A8-A110-C5E2202395BA}"/>
              </a:ext>
            </a:extLst>
          </p:cNvPr>
          <p:cNvPicPr>
            <a:picLocks noChangeAspect="1"/>
          </p:cNvPicPr>
          <p:nvPr/>
        </p:nvPicPr>
        <p:blipFill>
          <a:blip r:embed="rId4"/>
          <a:stretch>
            <a:fillRect/>
          </a:stretch>
        </p:blipFill>
        <p:spPr>
          <a:xfrm>
            <a:off x="2731293" y="1268089"/>
            <a:ext cx="4535727" cy="3999017"/>
          </a:xfrm>
          <a:prstGeom prst="rect">
            <a:avLst/>
          </a:prstGeom>
        </p:spPr>
      </p:pic>
    </p:spTree>
    <p:extLst>
      <p:ext uri="{BB962C8B-B14F-4D97-AF65-F5344CB8AC3E}">
        <p14:creationId xmlns:p14="http://schemas.microsoft.com/office/powerpoint/2010/main" val="31305841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E2F12E2F-52EE-CA77-FB53-4EFC2E0F43C3}"/>
              </a:ext>
            </a:extLst>
          </p:cNvPr>
          <p:cNvSpPr>
            <a:spLocks noGrp="1"/>
          </p:cNvSpPr>
          <p:nvPr>
            <p:ph type="title"/>
          </p:nvPr>
        </p:nvSpPr>
        <p:spPr/>
        <p:txBody>
          <a:bodyPr/>
          <a:lstStyle/>
          <a:p>
            <a:r>
              <a:rPr lang="zh-TW" altLang="en-US" dirty="0"/>
              <a:t>商品頁面 </a:t>
            </a:r>
            <a:r>
              <a:rPr lang="en-US" altLang="zh-TW" dirty="0"/>
              <a:t>(Product)</a:t>
            </a:r>
            <a:endParaRPr lang="zh-TW" altLang="en-US" dirty="0"/>
          </a:p>
        </p:txBody>
      </p:sp>
      <p:pic>
        <p:nvPicPr>
          <p:cNvPr id="2" name="圖片 1">
            <a:extLst>
              <a:ext uri="{FF2B5EF4-FFF2-40B4-BE49-F238E27FC236}">
                <a16:creationId xmlns:a16="http://schemas.microsoft.com/office/drawing/2014/main" id="{68F27229-5C63-450F-8051-7B05A6CB2FFC}"/>
              </a:ext>
            </a:extLst>
          </p:cNvPr>
          <p:cNvPicPr>
            <a:picLocks noChangeAspect="1"/>
          </p:cNvPicPr>
          <p:nvPr/>
        </p:nvPicPr>
        <p:blipFill>
          <a:blip r:embed="rId2"/>
          <a:stretch>
            <a:fillRect/>
          </a:stretch>
        </p:blipFill>
        <p:spPr>
          <a:xfrm>
            <a:off x="200472" y="963871"/>
            <a:ext cx="7113240" cy="2699835"/>
          </a:xfrm>
          <a:prstGeom prst="rect">
            <a:avLst/>
          </a:prstGeom>
        </p:spPr>
      </p:pic>
      <p:pic>
        <p:nvPicPr>
          <p:cNvPr id="9" name="圖片 8">
            <a:extLst>
              <a:ext uri="{FF2B5EF4-FFF2-40B4-BE49-F238E27FC236}">
                <a16:creationId xmlns:a16="http://schemas.microsoft.com/office/drawing/2014/main" id="{90C34B42-8589-434C-96E8-D1717FE71DED}"/>
              </a:ext>
            </a:extLst>
          </p:cNvPr>
          <p:cNvPicPr>
            <a:picLocks noChangeAspect="1"/>
          </p:cNvPicPr>
          <p:nvPr/>
        </p:nvPicPr>
        <p:blipFill>
          <a:blip r:embed="rId3"/>
          <a:stretch>
            <a:fillRect/>
          </a:stretch>
        </p:blipFill>
        <p:spPr>
          <a:xfrm>
            <a:off x="199101" y="3668595"/>
            <a:ext cx="7113240" cy="2663355"/>
          </a:xfrm>
          <a:prstGeom prst="rect">
            <a:avLst/>
          </a:prstGeom>
        </p:spPr>
      </p:pic>
      <p:sp>
        <p:nvSpPr>
          <p:cNvPr id="12" name="內容版面配置區 5">
            <a:extLst>
              <a:ext uri="{FF2B5EF4-FFF2-40B4-BE49-F238E27FC236}">
                <a16:creationId xmlns:a16="http://schemas.microsoft.com/office/drawing/2014/main" id="{5B48F242-D606-4DF8-8884-2F1900A3B3C0}"/>
              </a:ext>
            </a:extLst>
          </p:cNvPr>
          <p:cNvSpPr txBox="1">
            <a:spLocks/>
          </p:cNvSpPr>
          <p:nvPr/>
        </p:nvSpPr>
        <p:spPr bwMode="ltGray">
          <a:xfrm>
            <a:off x="7498451" y="963871"/>
            <a:ext cx="2118387" cy="2897177"/>
          </a:xfrm>
          <a:prstGeom prst="rect">
            <a:avLst/>
          </a:prstGeom>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vert="horz" lIns="91440" tIns="45720" rIns="91440" bIns="45720" rtlCol="0">
            <a:normAutofit/>
          </a:bodyPr>
          <a:lstStyle>
            <a:lvl1pPr marL="342900" indent="-342900" algn="l" defTabSz="914400" rtl="0" eaLnBrk="1" latinLnBrk="0" hangingPunct="1">
              <a:lnSpc>
                <a:spcPct val="100000"/>
              </a:lnSpc>
              <a:spcBef>
                <a:spcPts val="600"/>
              </a:spcBef>
              <a:spcAft>
                <a:spcPts val="600"/>
              </a:spcAft>
              <a:buClr>
                <a:schemeClr val="accent1"/>
              </a:buClr>
              <a:buFont typeface="Wingdings" panose="05000000000000000000" pitchFamily="2" charset="2"/>
              <a:buChar char="l"/>
              <a:defRPr sz="2800" b="1" kern="1200">
                <a:solidFill>
                  <a:srgbClr val="FFFFFF"/>
                </a:solidFill>
                <a:latin typeface="+mn-lt"/>
                <a:ea typeface="+mn-ea"/>
                <a:cs typeface="+mn-cs"/>
              </a:defRPr>
            </a:lvl1pPr>
            <a:lvl2pPr marL="714375" indent="-352425" algn="l" defTabSz="914400" rtl="0" eaLnBrk="1" latinLnBrk="0" hangingPunct="1">
              <a:lnSpc>
                <a:spcPct val="100000"/>
              </a:lnSpc>
              <a:spcBef>
                <a:spcPts val="600"/>
              </a:spcBef>
              <a:spcAft>
                <a:spcPts val="600"/>
              </a:spcAft>
              <a:buClr>
                <a:schemeClr val="accent2"/>
              </a:buClr>
              <a:buFont typeface="Wingdings" panose="05000000000000000000" pitchFamily="2" charset="2"/>
              <a:buChar char="u"/>
              <a:defRPr sz="2400" b="0" kern="1200">
                <a:solidFill>
                  <a:srgbClr val="FFFFFF"/>
                </a:solidFill>
                <a:latin typeface="+mn-lt"/>
                <a:ea typeface="+mn-ea"/>
                <a:cs typeface="+mn-cs"/>
              </a:defRPr>
            </a:lvl2pPr>
            <a:lvl3pPr marL="1076325" indent="-266700" algn="l" defTabSz="914400" rtl="0" eaLnBrk="1" latinLnBrk="0" hangingPunct="1">
              <a:lnSpc>
                <a:spcPct val="100000"/>
              </a:lnSpc>
              <a:spcBef>
                <a:spcPts val="600"/>
              </a:spcBef>
              <a:spcAft>
                <a:spcPts val="600"/>
              </a:spcAft>
              <a:buClr>
                <a:schemeClr val="accent3"/>
              </a:buClr>
              <a:buFont typeface="Wingdings" panose="05000000000000000000" pitchFamily="2" charset="2"/>
              <a:buChar char="p"/>
              <a:defRPr sz="2000" kern="1200">
                <a:solidFill>
                  <a:srgbClr val="FFFFFF"/>
                </a:solidFill>
                <a:latin typeface="+mn-lt"/>
                <a:ea typeface="+mn-ea"/>
                <a:cs typeface="+mn-cs"/>
              </a:defRPr>
            </a:lvl3pPr>
            <a:lvl4pPr marL="1343025" indent="-180975" algn="l" defTabSz="914400" rtl="0" eaLnBrk="1" latinLnBrk="0" hangingPunct="1">
              <a:lnSpc>
                <a:spcPct val="100000"/>
              </a:lnSpc>
              <a:spcBef>
                <a:spcPts val="600"/>
              </a:spcBef>
              <a:spcAft>
                <a:spcPts val="600"/>
              </a:spcAft>
              <a:buClr>
                <a:schemeClr val="accent4"/>
              </a:buClr>
              <a:buFont typeface="Wingdings" panose="05000000000000000000" pitchFamily="2" charset="2"/>
              <a:buChar char="n"/>
              <a:defRPr sz="1800" kern="1200">
                <a:solidFill>
                  <a:srgbClr val="FFFFFF"/>
                </a:solidFill>
                <a:latin typeface="+mn-lt"/>
                <a:ea typeface="+mn-ea"/>
                <a:cs typeface="+mn-cs"/>
              </a:defRPr>
            </a:lvl4pPr>
            <a:lvl5pPr marL="1619250" indent="-276225" algn="l" defTabSz="914400" rtl="0" eaLnBrk="1" latinLnBrk="0" hangingPunct="1">
              <a:lnSpc>
                <a:spcPct val="100000"/>
              </a:lnSpc>
              <a:spcBef>
                <a:spcPts val="600"/>
              </a:spcBef>
              <a:spcAft>
                <a:spcPts val="600"/>
              </a:spcAft>
              <a:buClr>
                <a:schemeClr val="accent5"/>
              </a:buClr>
              <a:buFont typeface="Arial" pitchFamily="34" charset="0"/>
              <a:buChar char="»"/>
              <a:tabLst>
                <a:tab pos="7981950" algn="l"/>
              </a:tabLst>
              <a:defRPr sz="1800" kern="1200">
                <a:solidFill>
                  <a:srgbClr val="FFFFFF"/>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9pPr>
          </a:lstStyle>
          <a:p>
            <a:pPr marL="0" indent="0">
              <a:buFont typeface="Wingdings" panose="05000000000000000000" pitchFamily="2" charset="2"/>
              <a:buNone/>
            </a:pPr>
            <a:r>
              <a:rPr lang="zh-TW" altLang="en-US" sz="1800" dirty="0"/>
              <a:t>畫面中，由上至下，區塊分別為：</a:t>
            </a:r>
            <a:endParaRPr lang="en-US" altLang="zh-TW" sz="1800" dirty="0"/>
          </a:p>
          <a:p>
            <a:r>
              <a:rPr lang="zh-TW" altLang="en-US" sz="1800" dirty="0"/>
              <a:t>相關商品區塊：可看到不同商品的推薦。</a:t>
            </a:r>
          </a:p>
          <a:p>
            <a:r>
              <a:rPr lang="zh-TW" altLang="en-US" sz="1800" dirty="0"/>
              <a:t>瀏覽紀錄區塊：可看到使用者過去瀏覽過的商品。</a:t>
            </a:r>
          </a:p>
        </p:txBody>
      </p:sp>
    </p:spTree>
    <p:extLst>
      <p:ext uri="{BB962C8B-B14F-4D97-AF65-F5344CB8AC3E}">
        <p14:creationId xmlns:p14="http://schemas.microsoft.com/office/powerpoint/2010/main" val="6834624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E2F12E2F-52EE-CA77-FB53-4EFC2E0F43C3}"/>
              </a:ext>
            </a:extLst>
          </p:cNvPr>
          <p:cNvSpPr>
            <a:spLocks noGrp="1"/>
          </p:cNvSpPr>
          <p:nvPr>
            <p:ph type="title"/>
          </p:nvPr>
        </p:nvSpPr>
        <p:spPr/>
        <p:txBody>
          <a:bodyPr/>
          <a:lstStyle/>
          <a:p>
            <a:r>
              <a:rPr lang="zh-TW" altLang="en-US" dirty="0"/>
              <a:t>購物車頁面 </a:t>
            </a:r>
            <a:r>
              <a:rPr lang="en-US" altLang="zh-TW" dirty="0"/>
              <a:t>(</a:t>
            </a:r>
            <a:r>
              <a:rPr lang="en-US" altLang="zh-TW" dirty="0" err="1"/>
              <a:t>ShoppingCart</a:t>
            </a:r>
            <a:r>
              <a:rPr lang="en-US" altLang="zh-TW" dirty="0"/>
              <a:t>)</a:t>
            </a:r>
            <a:endParaRPr lang="zh-TW" altLang="en-US" dirty="0"/>
          </a:p>
        </p:txBody>
      </p:sp>
      <p:sp>
        <p:nvSpPr>
          <p:cNvPr id="12" name="內容版面配置區 5">
            <a:extLst>
              <a:ext uri="{FF2B5EF4-FFF2-40B4-BE49-F238E27FC236}">
                <a16:creationId xmlns:a16="http://schemas.microsoft.com/office/drawing/2014/main" id="{5B48F242-D606-4DF8-8884-2F1900A3B3C0}"/>
              </a:ext>
            </a:extLst>
          </p:cNvPr>
          <p:cNvSpPr txBox="1">
            <a:spLocks/>
          </p:cNvSpPr>
          <p:nvPr/>
        </p:nvSpPr>
        <p:spPr bwMode="ltGray">
          <a:xfrm>
            <a:off x="7498451" y="963871"/>
            <a:ext cx="2118387" cy="2897177"/>
          </a:xfrm>
          <a:prstGeom prst="rect">
            <a:avLst/>
          </a:prstGeom>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vert="horz" lIns="91440" tIns="45720" rIns="91440" bIns="45720" rtlCol="0">
            <a:normAutofit/>
          </a:bodyPr>
          <a:lstStyle>
            <a:lvl1pPr marL="342900" indent="-342900" algn="l" defTabSz="914400" rtl="0" eaLnBrk="1" latinLnBrk="0" hangingPunct="1">
              <a:lnSpc>
                <a:spcPct val="100000"/>
              </a:lnSpc>
              <a:spcBef>
                <a:spcPts val="600"/>
              </a:spcBef>
              <a:spcAft>
                <a:spcPts val="600"/>
              </a:spcAft>
              <a:buClr>
                <a:schemeClr val="accent1"/>
              </a:buClr>
              <a:buFont typeface="Wingdings" panose="05000000000000000000" pitchFamily="2" charset="2"/>
              <a:buChar char="l"/>
              <a:defRPr sz="2800" b="1" kern="1200">
                <a:solidFill>
                  <a:srgbClr val="FFFFFF"/>
                </a:solidFill>
                <a:latin typeface="+mn-lt"/>
                <a:ea typeface="+mn-ea"/>
                <a:cs typeface="+mn-cs"/>
              </a:defRPr>
            </a:lvl1pPr>
            <a:lvl2pPr marL="714375" indent="-352425" algn="l" defTabSz="914400" rtl="0" eaLnBrk="1" latinLnBrk="0" hangingPunct="1">
              <a:lnSpc>
                <a:spcPct val="100000"/>
              </a:lnSpc>
              <a:spcBef>
                <a:spcPts val="600"/>
              </a:spcBef>
              <a:spcAft>
                <a:spcPts val="600"/>
              </a:spcAft>
              <a:buClr>
                <a:schemeClr val="accent2"/>
              </a:buClr>
              <a:buFont typeface="Wingdings" panose="05000000000000000000" pitchFamily="2" charset="2"/>
              <a:buChar char="u"/>
              <a:defRPr sz="2400" b="0" kern="1200">
                <a:solidFill>
                  <a:srgbClr val="FFFFFF"/>
                </a:solidFill>
                <a:latin typeface="+mn-lt"/>
                <a:ea typeface="+mn-ea"/>
                <a:cs typeface="+mn-cs"/>
              </a:defRPr>
            </a:lvl2pPr>
            <a:lvl3pPr marL="1076325" indent="-266700" algn="l" defTabSz="914400" rtl="0" eaLnBrk="1" latinLnBrk="0" hangingPunct="1">
              <a:lnSpc>
                <a:spcPct val="100000"/>
              </a:lnSpc>
              <a:spcBef>
                <a:spcPts val="600"/>
              </a:spcBef>
              <a:spcAft>
                <a:spcPts val="600"/>
              </a:spcAft>
              <a:buClr>
                <a:schemeClr val="accent3"/>
              </a:buClr>
              <a:buFont typeface="Wingdings" panose="05000000000000000000" pitchFamily="2" charset="2"/>
              <a:buChar char="p"/>
              <a:defRPr sz="2000" kern="1200">
                <a:solidFill>
                  <a:srgbClr val="FFFFFF"/>
                </a:solidFill>
                <a:latin typeface="+mn-lt"/>
                <a:ea typeface="+mn-ea"/>
                <a:cs typeface="+mn-cs"/>
              </a:defRPr>
            </a:lvl3pPr>
            <a:lvl4pPr marL="1343025" indent="-180975" algn="l" defTabSz="914400" rtl="0" eaLnBrk="1" latinLnBrk="0" hangingPunct="1">
              <a:lnSpc>
                <a:spcPct val="100000"/>
              </a:lnSpc>
              <a:spcBef>
                <a:spcPts val="600"/>
              </a:spcBef>
              <a:spcAft>
                <a:spcPts val="600"/>
              </a:spcAft>
              <a:buClr>
                <a:schemeClr val="accent4"/>
              </a:buClr>
              <a:buFont typeface="Wingdings" panose="05000000000000000000" pitchFamily="2" charset="2"/>
              <a:buChar char="n"/>
              <a:defRPr sz="1800" kern="1200">
                <a:solidFill>
                  <a:srgbClr val="FFFFFF"/>
                </a:solidFill>
                <a:latin typeface="+mn-lt"/>
                <a:ea typeface="+mn-ea"/>
                <a:cs typeface="+mn-cs"/>
              </a:defRPr>
            </a:lvl4pPr>
            <a:lvl5pPr marL="1619250" indent="-276225" algn="l" defTabSz="914400" rtl="0" eaLnBrk="1" latinLnBrk="0" hangingPunct="1">
              <a:lnSpc>
                <a:spcPct val="100000"/>
              </a:lnSpc>
              <a:spcBef>
                <a:spcPts val="600"/>
              </a:spcBef>
              <a:spcAft>
                <a:spcPts val="600"/>
              </a:spcAft>
              <a:buClr>
                <a:schemeClr val="accent5"/>
              </a:buClr>
              <a:buFont typeface="Arial" pitchFamily="34" charset="0"/>
              <a:buChar char="»"/>
              <a:tabLst>
                <a:tab pos="7981950" algn="l"/>
              </a:tabLst>
              <a:defRPr sz="1800" kern="1200">
                <a:solidFill>
                  <a:srgbClr val="FFFFFF"/>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9pPr>
          </a:lstStyle>
          <a:p>
            <a:pPr marL="0" indent="0">
              <a:buFont typeface="Wingdings" panose="05000000000000000000" pitchFamily="2" charset="2"/>
              <a:buNone/>
            </a:pPr>
            <a:r>
              <a:rPr lang="zh-TW" altLang="en-US" sz="1800" dirty="0"/>
              <a:t>畫面中，由上至下，區塊分別為：</a:t>
            </a:r>
            <a:endParaRPr lang="en-US" altLang="zh-TW" sz="1800" dirty="0"/>
          </a:p>
          <a:p>
            <a:r>
              <a:rPr lang="zh-TW" altLang="en-US" sz="1800" dirty="0"/>
              <a:t>相關商品區塊：可看到不同商品的推薦。</a:t>
            </a:r>
          </a:p>
          <a:p>
            <a:r>
              <a:rPr lang="zh-TW" altLang="en-US" sz="1800" dirty="0"/>
              <a:t>瀏覽紀錄區塊：可看到使用者過去瀏覽過的商品。</a:t>
            </a:r>
          </a:p>
        </p:txBody>
      </p:sp>
      <p:pic>
        <p:nvPicPr>
          <p:cNvPr id="5" name="圖片 4">
            <a:extLst>
              <a:ext uri="{FF2B5EF4-FFF2-40B4-BE49-F238E27FC236}">
                <a16:creationId xmlns:a16="http://schemas.microsoft.com/office/drawing/2014/main" id="{F7D873A8-958E-4AC7-9BE8-400B55ECA2AE}"/>
              </a:ext>
            </a:extLst>
          </p:cNvPr>
          <p:cNvPicPr>
            <a:picLocks noChangeAspect="1"/>
          </p:cNvPicPr>
          <p:nvPr/>
        </p:nvPicPr>
        <p:blipFill>
          <a:blip r:embed="rId2"/>
          <a:stretch>
            <a:fillRect/>
          </a:stretch>
        </p:blipFill>
        <p:spPr>
          <a:xfrm>
            <a:off x="289162" y="1311078"/>
            <a:ext cx="6943914" cy="4062137"/>
          </a:xfrm>
          <a:prstGeom prst="rect">
            <a:avLst/>
          </a:prstGeom>
        </p:spPr>
      </p:pic>
      <p:pic>
        <p:nvPicPr>
          <p:cNvPr id="7" name="圖片 6">
            <a:extLst>
              <a:ext uri="{FF2B5EF4-FFF2-40B4-BE49-F238E27FC236}">
                <a16:creationId xmlns:a16="http://schemas.microsoft.com/office/drawing/2014/main" id="{6AD8BD8B-CF64-4EBF-8BFC-1C060C61A418}"/>
              </a:ext>
            </a:extLst>
          </p:cNvPr>
          <p:cNvPicPr>
            <a:picLocks noChangeAspect="1"/>
          </p:cNvPicPr>
          <p:nvPr/>
        </p:nvPicPr>
        <p:blipFill>
          <a:blip r:embed="rId3"/>
          <a:stretch>
            <a:fillRect/>
          </a:stretch>
        </p:blipFill>
        <p:spPr>
          <a:xfrm>
            <a:off x="273178" y="966112"/>
            <a:ext cx="6961684" cy="282430"/>
          </a:xfrm>
          <a:prstGeom prst="rect">
            <a:avLst/>
          </a:prstGeom>
        </p:spPr>
      </p:pic>
    </p:spTree>
    <p:extLst>
      <p:ext uri="{BB962C8B-B14F-4D97-AF65-F5344CB8AC3E}">
        <p14:creationId xmlns:p14="http://schemas.microsoft.com/office/powerpoint/2010/main" val="33382042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E2F12E2F-52EE-CA77-FB53-4EFC2E0F43C3}"/>
              </a:ext>
            </a:extLst>
          </p:cNvPr>
          <p:cNvSpPr>
            <a:spLocks noGrp="1"/>
          </p:cNvSpPr>
          <p:nvPr>
            <p:ph type="title"/>
          </p:nvPr>
        </p:nvSpPr>
        <p:spPr/>
        <p:txBody>
          <a:bodyPr/>
          <a:lstStyle/>
          <a:p>
            <a:r>
              <a:rPr lang="zh-TW" altLang="en-US" dirty="0"/>
              <a:t>購物車頁面 </a:t>
            </a:r>
            <a:r>
              <a:rPr lang="en-US" altLang="zh-TW" dirty="0"/>
              <a:t>(</a:t>
            </a:r>
            <a:r>
              <a:rPr lang="en-US" altLang="zh-TW" dirty="0" err="1"/>
              <a:t>ShoppingCart</a:t>
            </a:r>
            <a:r>
              <a:rPr lang="en-US" altLang="zh-TW" dirty="0"/>
              <a:t>)</a:t>
            </a:r>
            <a:endParaRPr lang="zh-TW" altLang="en-US" dirty="0"/>
          </a:p>
        </p:txBody>
      </p:sp>
      <p:sp>
        <p:nvSpPr>
          <p:cNvPr id="12" name="內容版面配置區 5">
            <a:extLst>
              <a:ext uri="{FF2B5EF4-FFF2-40B4-BE49-F238E27FC236}">
                <a16:creationId xmlns:a16="http://schemas.microsoft.com/office/drawing/2014/main" id="{5B48F242-D606-4DF8-8884-2F1900A3B3C0}"/>
              </a:ext>
            </a:extLst>
          </p:cNvPr>
          <p:cNvSpPr txBox="1">
            <a:spLocks/>
          </p:cNvSpPr>
          <p:nvPr/>
        </p:nvSpPr>
        <p:spPr bwMode="ltGray">
          <a:xfrm>
            <a:off x="7498451" y="963871"/>
            <a:ext cx="2118387" cy="2897177"/>
          </a:xfrm>
          <a:prstGeom prst="rect">
            <a:avLst/>
          </a:prstGeom>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vert="horz" lIns="91440" tIns="45720" rIns="91440" bIns="45720" rtlCol="0">
            <a:normAutofit/>
          </a:bodyPr>
          <a:lstStyle>
            <a:lvl1pPr marL="342900" indent="-342900" algn="l" defTabSz="914400" rtl="0" eaLnBrk="1" latinLnBrk="0" hangingPunct="1">
              <a:lnSpc>
                <a:spcPct val="100000"/>
              </a:lnSpc>
              <a:spcBef>
                <a:spcPts val="600"/>
              </a:spcBef>
              <a:spcAft>
                <a:spcPts val="600"/>
              </a:spcAft>
              <a:buClr>
                <a:schemeClr val="accent1"/>
              </a:buClr>
              <a:buFont typeface="Wingdings" panose="05000000000000000000" pitchFamily="2" charset="2"/>
              <a:buChar char="l"/>
              <a:defRPr sz="2800" b="1" kern="1200">
                <a:solidFill>
                  <a:srgbClr val="FFFFFF"/>
                </a:solidFill>
                <a:latin typeface="+mn-lt"/>
                <a:ea typeface="+mn-ea"/>
                <a:cs typeface="+mn-cs"/>
              </a:defRPr>
            </a:lvl1pPr>
            <a:lvl2pPr marL="714375" indent="-352425" algn="l" defTabSz="914400" rtl="0" eaLnBrk="1" latinLnBrk="0" hangingPunct="1">
              <a:lnSpc>
                <a:spcPct val="100000"/>
              </a:lnSpc>
              <a:spcBef>
                <a:spcPts val="600"/>
              </a:spcBef>
              <a:spcAft>
                <a:spcPts val="600"/>
              </a:spcAft>
              <a:buClr>
                <a:schemeClr val="accent2"/>
              </a:buClr>
              <a:buFont typeface="Wingdings" panose="05000000000000000000" pitchFamily="2" charset="2"/>
              <a:buChar char="u"/>
              <a:defRPr sz="2400" b="0" kern="1200">
                <a:solidFill>
                  <a:srgbClr val="FFFFFF"/>
                </a:solidFill>
                <a:latin typeface="+mn-lt"/>
                <a:ea typeface="+mn-ea"/>
                <a:cs typeface="+mn-cs"/>
              </a:defRPr>
            </a:lvl2pPr>
            <a:lvl3pPr marL="1076325" indent="-266700" algn="l" defTabSz="914400" rtl="0" eaLnBrk="1" latinLnBrk="0" hangingPunct="1">
              <a:lnSpc>
                <a:spcPct val="100000"/>
              </a:lnSpc>
              <a:spcBef>
                <a:spcPts val="600"/>
              </a:spcBef>
              <a:spcAft>
                <a:spcPts val="600"/>
              </a:spcAft>
              <a:buClr>
                <a:schemeClr val="accent3"/>
              </a:buClr>
              <a:buFont typeface="Wingdings" panose="05000000000000000000" pitchFamily="2" charset="2"/>
              <a:buChar char="p"/>
              <a:defRPr sz="2000" kern="1200">
                <a:solidFill>
                  <a:srgbClr val="FFFFFF"/>
                </a:solidFill>
                <a:latin typeface="+mn-lt"/>
                <a:ea typeface="+mn-ea"/>
                <a:cs typeface="+mn-cs"/>
              </a:defRPr>
            </a:lvl3pPr>
            <a:lvl4pPr marL="1343025" indent="-180975" algn="l" defTabSz="914400" rtl="0" eaLnBrk="1" latinLnBrk="0" hangingPunct="1">
              <a:lnSpc>
                <a:spcPct val="100000"/>
              </a:lnSpc>
              <a:spcBef>
                <a:spcPts val="600"/>
              </a:spcBef>
              <a:spcAft>
                <a:spcPts val="600"/>
              </a:spcAft>
              <a:buClr>
                <a:schemeClr val="accent4"/>
              </a:buClr>
              <a:buFont typeface="Wingdings" panose="05000000000000000000" pitchFamily="2" charset="2"/>
              <a:buChar char="n"/>
              <a:defRPr sz="1800" kern="1200">
                <a:solidFill>
                  <a:srgbClr val="FFFFFF"/>
                </a:solidFill>
                <a:latin typeface="+mn-lt"/>
                <a:ea typeface="+mn-ea"/>
                <a:cs typeface="+mn-cs"/>
              </a:defRPr>
            </a:lvl4pPr>
            <a:lvl5pPr marL="1619250" indent="-276225" algn="l" defTabSz="914400" rtl="0" eaLnBrk="1" latinLnBrk="0" hangingPunct="1">
              <a:lnSpc>
                <a:spcPct val="100000"/>
              </a:lnSpc>
              <a:spcBef>
                <a:spcPts val="600"/>
              </a:spcBef>
              <a:spcAft>
                <a:spcPts val="600"/>
              </a:spcAft>
              <a:buClr>
                <a:schemeClr val="accent5"/>
              </a:buClr>
              <a:buFont typeface="Arial" pitchFamily="34" charset="0"/>
              <a:buChar char="»"/>
              <a:tabLst>
                <a:tab pos="7981950" algn="l"/>
              </a:tabLst>
              <a:defRPr sz="1800" kern="1200">
                <a:solidFill>
                  <a:srgbClr val="FFFFFF"/>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9pPr>
          </a:lstStyle>
          <a:p>
            <a:pPr marL="0" indent="0">
              <a:buFont typeface="Wingdings" panose="05000000000000000000" pitchFamily="2" charset="2"/>
              <a:buNone/>
            </a:pPr>
            <a:r>
              <a:rPr lang="zh-TW" altLang="en-US" sz="1800" dirty="0"/>
              <a:t>畫面中，由上至下，區塊分別為：</a:t>
            </a:r>
            <a:endParaRPr lang="en-US" altLang="zh-TW" sz="1800" dirty="0"/>
          </a:p>
          <a:p>
            <a:r>
              <a:rPr lang="zh-TW" altLang="en-US" sz="1800" dirty="0"/>
              <a:t>相關商品區塊：可看到不同商品的推薦。</a:t>
            </a:r>
          </a:p>
          <a:p>
            <a:r>
              <a:rPr lang="zh-TW" altLang="en-US" sz="1800" dirty="0"/>
              <a:t>瀏覽紀錄區塊：可看到使用者過去瀏覽過的商品。</a:t>
            </a:r>
          </a:p>
        </p:txBody>
      </p:sp>
      <p:pic>
        <p:nvPicPr>
          <p:cNvPr id="7" name="圖片 6">
            <a:extLst>
              <a:ext uri="{FF2B5EF4-FFF2-40B4-BE49-F238E27FC236}">
                <a16:creationId xmlns:a16="http://schemas.microsoft.com/office/drawing/2014/main" id="{6AD8BD8B-CF64-4EBF-8BFC-1C060C61A418}"/>
              </a:ext>
            </a:extLst>
          </p:cNvPr>
          <p:cNvPicPr>
            <a:picLocks noChangeAspect="1"/>
          </p:cNvPicPr>
          <p:nvPr/>
        </p:nvPicPr>
        <p:blipFill>
          <a:blip r:embed="rId2"/>
          <a:stretch>
            <a:fillRect/>
          </a:stretch>
        </p:blipFill>
        <p:spPr>
          <a:xfrm>
            <a:off x="273178" y="966112"/>
            <a:ext cx="6961684" cy="282430"/>
          </a:xfrm>
          <a:prstGeom prst="rect">
            <a:avLst/>
          </a:prstGeom>
        </p:spPr>
      </p:pic>
      <p:pic>
        <p:nvPicPr>
          <p:cNvPr id="6" name="圖片 5">
            <a:extLst>
              <a:ext uri="{FF2B5EF4-FFF2-40B4-BE49-F238E27FC236}">
                <a16:creationId xmlns:a16="http://schemas.microsoft.com/office/drawing/2014/main" id="{F02B0056-F25C-4811-806F-A51AF3F78F65}"/>
              </a:ext>
            </a:extLst>
          </p:cNvPr>
          <p:cNvPicPr>
            <a:picLocks noChangeAspect="1"/>
          </p:cNvPicPr>
          <p:nvPr/>
        </p:nvPicPr>
        <p:blipFill>
          <a:blip r:embed="rId3"/>
          <a:stretch>
            <a:fillRect/>
          </a:stretch>
        </p:blipFill>
        <p:spPr>
          <a:xfrm>
            <a:off x="289162" y="1376414"/>
            <a:ext cx="6945700" cy="4064995"/>
          </a:xfrm>
          <a:prstGeom prst="rect">
            <a:avLst/>
          </a:prstGeom>
        </p:spPr>
      </p:pic>
    </p:spTree>
    <p:extLst>
      <p:ext uri="{BB962C8B-B14F-4D97-AF65-F5344CB8AC3E}">
        <p14:creationId xmlns:p14="http://schemas.microsoft.com/office/powerpoint/2010/main" val="34230827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E2F12E2F-52EE-CA77-FB53-4EFC2E0F43C3}"/>
              </a:ext>
            </a:extLst>
          </p:cNvPr>
          <p:cNvSpPr>
            <a:spLocks noGrp="1"/>
          </p:cNvSpPr>
          <p:nvPr>
            <p:ph type="title"/>
          </p:nvPr>
        </p:nvSpPr>
        <p:spPr/>
        <p:txBody>
          <a:bodyPr/>
          <a:lstStyle/>
          <a:p>
            <a:r>
              <a:rPr lang="zh-TW" altLang="en-US" dirty="0"/>
              <a:t>結帳頁面 </a:t>
            </a:r>
            <a:r>
              <a:rPr lang="en-US" altLang="zh-TW" dirty="0"/>
              <a:t>(Checkout)</a:t>
            </a:r>
            <a:endParaRPr lang="zh-TW" altLang="en-US" dirty="0"/>
          </a:p>
        </p:txBody>
      </p:sp>
      <p:sp>
        <p:nvSpPr>
          <p:cNvPr id="9" name="內容版面配置區 5">
            <a:extLst>
              <a:ext uri="{FF2B5EF4-FFF2-40B4-BE49-F238E27FC236}">
                <a16:creationId xmlns:a16="http://schemas.microsoft.com/office/drawing/2014/main" id="{4E700A2C-04B5-46C4-BBCB-FD5F3FCCB046}"/>
              </a:ext>
            </a:extLst>
          </p:cNvPr>
          <p:cNvSpPr txBox="1">
            <a:spLocks/>
          </p:cNvSpPr>
          <p:nvPr/>
        </p:nvSpPr>
        <p:spPr bwMode="ltGray">
          <a:xfrm>
            <a:off x="7498451" y="1151366"/>
            <a:ext cx="2118387" cy="3213738"/>
          </a:xfrm>
          <a:prstGeom prst="rect">
            <a:avLst/>
          </a:prstGeom>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vert="horz" lIns="91440" tIns="45720" rIns="91440" bIns="45720" rtlCol="0">
            <a:normAutofit/>
          </a:bodyPr>
          <a:lstStyle>
            <a:lvl1pPr marL="342900" indent="-342900" algn="l" defTabSz="914400" rtl="0" eaLnBrk="1" latinLnBrk="0" hangingPunct="1">
              <a:lnSpc>
                <a:spcPct val="100000"/>
              </a:lnSpc>
              <a:spcBef>
                <a:spcPts val="600"/>
              </a:spcBef>
              <a:spcAft>
                <a:spcPts val="600"/>
              </a:spcAft>
              <a:buClr>
                <a:schemeClr val="accent1"/>
              </a:buClr>
              <a:buFont typeface="Wingdings" panose="05000000000000000000" pitchFamily="2" charset="2"/>
              <a:buChar char="l"/>
              <a:defRPr sz="2800" b="1" kern="1200">
                <a:solidFill>
                  <a:srgbClr val="FFFFFF"/>
                </a:solidFill>
                <a:latin typeface="+mn-lt"/>
                <a:ea typeface="+mn-ea"/>
                <a:cs typeface="+mn-cs"/>
              </a:defRPr>
            </a:lvl1pPr>
            <a:lvl2pPr marL="714375" indent="-352425" algn="l" defTabSz="914400" rtl="0" eaLnBrk="1" latinLnBrk="0" hangingPunct="1">
              <a:lnSpc>
                <a:spcPct val="100000"/>
              </a:lnSpc>
              <a:spcBef>
                <a:spcPts val="600"/>
              </a:spcBef>
              <a:spcAft>
                <a:spcPts val="600"/>
              </a:spcAft>
              <a:buClr>
                <a:schemeClr val="accent2"/>
              </a:buClr>
              <a:buFont typeface="Wingdings" panose="05000000000000000000" pitchFamily="2" charset="2"/>
              <a:buChar char="u"/>
              <a:defRPr sz="2400" b="0" kern="1200">
                <a:solidFill>
                  <a:srgbClr val="FFFFFF"/>
                </a:solidFill>
                <a:latin typeface="+mn-lt"/>
                <a:ea typeface="+mn-ea"/>
                <a:cs typeface="+mn-cs"/>
              </a:defRPr>
            </a:lvl2pPr>
            <a:lvl3pPr marL="1076325" indent="-266700" algn="l" defTabSz="914400" rtl="0" eaLnBrk="1" latinLnBrk="0" hangingPunct="1">
              <a:lnSpc>
                <a:spcPct val="100000"/>
              </a:lnSpc>
              <a:spcBef>
                <a:spcPts val="600"/>
              </a:spcBef>
              <a:spcAft>
                <a:spcPts val="600"/>
              </a:spcAft>
              <a:buClr>
                <a:schemeClr val="accent3"/>
              </a:buClr>
              <a:buFont typeface="Wingdings" panose="05000000000000000000" pitchFamily="2" charset="2"/>
              <a:buChar char="p"/>
              <a:defRPr sz="2000" kern="1200">
                <a:solidFill>
                  <a:srgbClr val="FFFFFF"/>
                </a:solidFill>
                <a:latin typeface="+mn-lt"/>
                <a:ea typeface="+mn-ea"/>
                <a:cs typeface="+mn-cs"/>
              </a:defRPr>
            </a:lvl3pPr>
            <a:lvl4pPr marL="1343025" indent="-180975" algn="l" defTabSz="914400" rtl="0" eaLnBrk="1" latinLnBrk="0" hangingPunct="1">
              <a:lnSpc>
                <a:spcPct val="100000"/>
              </a:lnSpc>
              <a:spcBef>
                <a:spcPts val="600"/>
              </a:spcBef>
              <a:spcAft>
                <a:spcPts val="600"/>
              </a:spcAft>
              <a:buClr>
                <a:schemeClr val="accent4"/>
              </a:buClr>
              <a:buFont typeface="Wingdings" panose="05000000000000000000" pitchFamily="2" charset="2"/>
              <a:buChar char="n"/>
              <a:defRPr sz="1800" kern="1200">
                <a:solidFill>
                  <a:srgbClr val="FFFFFF"/>
                </a:solidFill>
                <a:latin typeface="+mn-lt"/>
                <a:ea typeface="+mn-ea"/>
                <a:cs typeface="+mn-cs"/>
              </a:defRPr>
            </a:lvl4pPr>
            <a:lvl5pPr marL="1619250" indent="-276225" algn="l" defTabSz="914400" rtl="0" eaLnBrk="1" latinLnBrk="0" hangingPunct="1">
              <a:lnSpc>
                <a:spcPct val="100000"/>
              </a:lnSpc>
              <a:spcBef>
                <a:spcPts val="600"/>
              </a:spcBef>
              <a:spcAft>
                <a:spcPts val="600"/>
              </a:spcAft>
              <a:buClr>
                <a:schemeClr val="accent5"/>
              </a:buClr>
              <a:buFont typeface="Arial" pitchFamily="34" charset="0"/>
              <a:buChar char="»"/>
              <a:tabLst>
                <a:tab pos="7981950" algn="l"/>
              </a:tabLst>
              <a:defRPr sz="1800" kern="1200">
                <a:solidFill>
                  <a:srgbClr val="FFFFFF"/>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9pPr>
          </a:lstStyle>
          <a:p>
            <a:pPr marL="0" indent="0">
              <a:buFont typeface="Wingdings" panose="05000000000000000000" pitchFamily="2" charset="2"/>
              <a:buNone/>
            </a:pPr>
            <a:r>
              <a:rPr lang="zh-TW" altLang="en-US" sz="1800" dirty="0"/>
              <a:t>畫面中，由上至下，區塊分別為：</a:t>
            </a:r>
            <a:endParaRPr lang="en-US" altLang="zh-TW" sz="1800" dirty="0"/>
          </a:p>
          <a:p>
            <a:r>
              <a:rPr lang="zh-TW" altLang="en-US" sz="1800" dirty="0"/>
              <a:t>訂單明細區塊：可看到準備結帳的商品資訊。</a:t>
            </a:r>
          </a:p>
          <a:p>
            <a:r>
              <a:rPr lang="zh-TW" altLang="en-US" sz="1800" dirty="0"/>
              <a:t>收件人資訊區塊：請使用者填寫個人資訊以利商品後續寄件與通知。</a:t>
            </a:r>
          </a:p>
        </p:txBody>
      </p:sp>
      <p:pic>
        <p:nvPicPr>
          <p:cNvPr id="7" name="圖片 6">
            <a:extLst>
              <a:ext uri="{FF2B5EF4-FFF2-40B4-BE49-F238E27FC236}">
                <a16:creationId xmlns:a16="http://schemas.microsoft.com/office/drawing/2014/main" id="{0B7D2B43-E90A-4AD0-86E8-65D909DFA222}"/>
              </a:ext>
            </a:extLst>
          </p:cNvPr>
          <p:cNvPicPr>
            <a:picLocks noChangeAspect="1"/>
          </p:cNvPicPr>
          <p:nvPr/>
        </p:nvPicPr>
        <p:blipFill>
          <a:blip r:embed="rId2"/>
          <a:stretch>
            <a:fillRect/>
          </a:stretch>
        </p:blipFill>
        <p:spPr>
          <a:xfrm>
            <a:off x="273178" y="966112"/>
            <a:ext cx="6961684" cy="282430"/>
          </a:xfrm>
          <a:prstGeom prst="rect">
            <a:avLst/>
          </a:prstGeom>
        </p:spPr>
      </p:pic>
      <p:pic>
        <p:nvPicPr>
          <p:cNvPr id="6" name="圖片 5">
            <a:extLst>
              <a:ext uri="{FF2B5EF4-FFF2-40B4-BE49-F238E27FC236}">
                <a16:creationId xmlns:a16="http://schemas.microsoft.com/office/drawing/2014/main" id="{2946F7DF-1266-4BDA-BABC-CAAF00FCA569}"/>
              </a:ext>
            </a:extLst>
          </p:cNvPr>
          <p:cNvPicPr>
            <a:picLocks noChangeAspect="1"/>
          </p:cNvPicPr>
          <p:nvPr/>
        </p:nvPicPr>
        <p:blipFill>
          <a:blip r:embed="rId3"/>
          <a:stretch>
            <a:fillRect/>
          </a:stretch>
        </p:blipFill>
        <p:spPr>
          <a:xfrm>
            <a:off x="297691" y="1363092"/>
            <a:ext cx="6887547" cy="1614019"/>
          </a:xfrm>
          <a:prstGeom prst="rect">
            <a:avLst/>
          </a:prstGeom>
        </p:spPr>
      </p:pic>
      <p:pic>
        <p:nvPicPr>
          <p:cNvPr id="8" name="圖片 7">
            <a:extLst>
              <a:ext uri="{FF2B5EF4-FFF2-40B4-BE49-F238E27FC236}">
                <a16:creationId xmlns:a16="http://schemas.microsoft.com/office/drawing/2014/main" id="{EA117624-62A5-4022-A767-FCB2FBE67F86}"/>
              </a:ext>
            </a:extLst>
          </p:cNvPr>
          <p:cNvPicPr>
            <a:picLocks noChangeAspect="1"/>
          </p:cNvPicPr>
          <p:nvPr/>
        </p:nvPicPr>
        <p:blipFill>
          <a:blip r:embed="rId4"/>
          <a:stretch>
            <a:fillRect/>
          </a:stretch>
        </p:blipFill>
        <p:spPr>
          <a:xfrm>
            <a:off x="289162" y="3041147"/>
            <a:ext cx="6896076" cy="2410434"/>
          </a:xfrm>
          <a:prstGeom prst="rect">
            <a:avLst/>
          </a:prstGeom>
        </p:spPr>
      </p:pic>
      <p:pic>
        <p:nvPicPr>
          <p:cNvPr id="10" name="圖片 9">
            <a:extLst>
              <a:ext uri="{FF2B5EF4-FFF2-40B4-BE49-F238E27FC236}">
                <a16:creationId xmlns:a16="http://schemas.microsoft.com/office/drawing/2014/main" id="{A337536B-4B4C-4E13-A3AF-746CD2FF153A}"/>
              </a:ext>
            </a:extLst>
          </p:cNvPr>
          <p:cNvPicPr>
            <a:picLocks noChangeAspect="1"/>
          </p:cNvPicPr>
          <p:nvPr/>
        </p:nvPicPr>
        <p:blipFill>
          <a:blip r:embed="rId5"/>
          <a:stretch>
            <a:fillRect/>
          </a:stretch>
        </p:blipFill>
        <p:spPr>
          <a:xfrm>
            <a:off x="280725" y="5515618"/>
            <a:ext cx="6904513" cy="748747"/>
          </a:xfrm>
          <a:prstGeom prst="rect">
            <a:avLst/>
          </a:prstGeom>
        </p:spPr>
      </p:pic>
    </p:spTree>
    <p:extLst>
      <p:ext uri="{BB962C8B-B14F-4D97-AF65-F5344CB8AC3E}">
        <p14:creationId xmlns:p14="http://schemas.microsoft.com/office/powerpoint/2010/main" val="38674037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E2F12E2F-52EE-CA77-FB53-4EFC2E0F43C3}"/>
              </a:ext>
            </a:extLst>
          </p:cNvPr>
          <p:cNvSpPr>
            <a:spLocks noGrp="1"/>
          </p:cNvSpPr>
          <p:nvPr>
            <p:ph type="title"/>
          </p:nvPr>
        </p:nvSpPr>
        <p:spPr/>
        <p:txBody>
          <a:bodyPr/>
          <a:lstStyle/>
          <a:p>
            <a:r>
              <a:rPr lang="zh-TW" altLang="en-US" dirty="0"/>
              <a:t>商品管理頁面 </a:t>
            </a:r>
            <a:r>
              <a:rPr lang="en-US" altLang="zh-TW" sz="3200" dirty="0"/>
              <a:t>(</a:t>
            </a:r>
            <a:r>
              <a:rPr lang="en-US" altLang="zh-TW" sz="3200" dirty="0" err="1"/>
              <a:t>ProductManagement</a:t>
            </a:r>
            <a:r>
              <a:rPr lang="en-US" altLang="zh-TW" sz="3200" dirty="0"/>
              <a:t>)</a:t>
            </a:r>
            <a:endParaRPr lang="zh-TW" altLang="en-US" sz="3200" dirty="0"/>
          </a:p>
        </p:txBody>
      </p:sp>
      <p:sp>
        <p:nvSpPr>
          <p:cNvPr id="12" name="內容版面配置區 5">
            <a:extLst>
              <a:ext uri="{FF2B5EF4-FFF2-40B4-BE49-F238E27FC236}">
                <a16:creationId xmlns:a16="http://schemas.microsoft.com/office/drawing/2014/main" id="{5B48F242-D606-4DF8-8884-2F1900A3B3C0}"/>
              </a:ext>
            </a:extLst>
          </p:cNvPr>
          <p:cNvSpPr txBox="1">
            <a:spLocks/>
          </p:cNvSpPr>
          <p:nvPr/>
        </p:nvSpPr>
        <p:spPr bwMode="ltGray">
          <a:xfrm>
            <a:off x="7498451" y="963871"/>
            <a:ext cx="2118387" cy="2897177"/>
          </a:xfrm>
          <a:prstGeom prst="rect">
            <a:avLst/>
          </a:prstGeom>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vert="horz" lIns="91440" tIns="45720" rIns="91440" bIns="45720" rtlCol="0">
            <a:normAutofit/>
          </a:bodyPr>
          <a:lstStyle>
            <a:lvl1pPr marL="342900" indent="-342900" algn="l" defTabSz="914400" rtl="0" eaLnBrk="1" latinLnBrk="0" hangingPunct="1">
              <a:lnSpc>
                <a:spcPct val="100000"/>
              </a:lnSpc>
              <a:spcBef>
                <a:spcPts val="600"/>
              </a:spcBef>
              <a:spcAft>
                <a:spcPts val="600"/>
              </a:spcAft>
              <a:buClr>
                <a:schemeClr val="accent1"/>
              </a:buClr>
              <a:buFont typeface="Wingdings" panose="05000000000000000000" pitchFamily="2" charset="2"/>
              <a:buChar char="l"/>
              <a:defRPr sz="2800" b="1" kern="1200">
                <a:solidFill>
                  <a:srgbClr val="FFFFFF"/>
                </a:solidFill>
                <a:latin typeface="+mn-lt"/>
                <a:ea typeface="+mn-ea"/>
                <a:cs typeface="+mn-cs"/>
              </a:defRPr>
            </a:lvl1pPr>
            <a:lvl2pPr marL="714375" indent="-352425" algn="l" defTabSz="914400" rtl="0" eaLnBrk="1" latinLnBrk="0" hangingPunct="1">
              <a:lnSpc>
                <a:spcPct val="100000"/>
              </a:lnSpc>
              <a:spcBef>
                <a:spcPts val="600"/>
              </a:spcBef>
              <a:spcAft>
                <a:spcPts val="600"/>
              </a:spcAft>
              <a:buClr>
                <a:schemeClr val="accent2"/>
              </a:buClr>
              <a:buFont typeface="Wingdings" panose="05000000000000000000" pitchFamily="2" charset="2"/>
              <a:buChar char="u"/>
              <a:defRPr sz="2400" b="0" kern="1200">
                <a:solidFill>
                  <a:srgbClr val="FFFFFF"/>
                </a:solidFill>
                <a:latin typeface="+mn-lt"/>
                <a:ea typeface="+mn-ea"/>
                <a:cs typeface="+mn-cs"/>
              </a:defRPr>
            </a:lvl2pPr>
            <a:lvl3pPr marL="1076325" indent="-266700" algn="l" defTabSz="914400" rtl="0" eaLnBrk="1" latinLnBrk="0" hangingPunct="1">
              <a:lnSpc>
                <a:spcPct val="100000"/>
              </a:lnSpc>
              <a:spcBef>
                <a:spcPts val="600"/>
              </a:spcBef>
              <a:spcAft>
                <a:spcPts val="600"/>
              </a:spcAft>
              <a:buClr>
                <a:schemeClr val="accent3"/>
              </a:buClr>
              <a:buFont typeface="Wingdings" panose="05000000000000000000" pitchFamily="2" charset="2"/>
              <a:buChar char="p"/>
              <a:defRPr sz="2000" kern="1200">
                <a:solidFill>
                  <a:srgbClr val="FFFFFF"/>
                </a:solidFill>
                <a:latin typeface="+mn-lt"/>
                <a:ea typeface="+mn-ea"/>
                <a:cs typeface="+mn-cs"/>
              </a:defRPr>
            </a:lvl3pPr>
            <a:lvl4pPr marL="1343025" indent="-180975" algn="l" defTabSz="914400" rtl="0" eaLnBrk="1" latinLnBrk="0" hangingPunct="1">
              <a:lnSpc>
                <a:spcPct val="100000"/>
              </a:lnSpc>
              <a:spcBef>
                <a:spcPts val="600"/>
              </a:spcBef>
              <a:spcAft>
                <a:spcPts val="600"/>
              </a:spcAft>
              <a:buClr>
                <a:schemeClr val="accent4"/>
              </a:buClr>
              <a:buFont typeface="Wingdings" panose="05000000000000000000" pitchFamily="2" charset="2"/>
              <a:buChar char="n"/>
              <a:defRPr sz="1800" kern="1200">
                <a:solidFill>
                  <a:srgbClr val="FFFFFF"/>
                </a:solidFill>
                <a:latin typeface="+mn-lt"/>
                <a:ea typeface="+mn-ea"/>
                <a:cs typeface="+mn-cs"/>
              </a:defRPr>
            </a:lvl4pPr>
            <a:lvl5pPr marL="1619250" indent="-276225" algn="l" defTabSz="914400" rtl="0" eaLnBrk="1" latinLnBrk="0" hangingPunct="1">
              <a:lnSpc>
                <a:spcPct val="100000"/>
              </a:lnSpc>
              <a:spcBef>
                <a:spcPts val="600"/>
              </a:spcBef>
              <a:spcAft>
                <a:spcPts val="600"/>
              </a:spcAft>
              <a:buClr>
                <a:schemeClr val="accent5"/>
              </a:buClr>
              <a:buFont typeface="Arial" pitchFamily="34" charset="0"/>
              <a:buChar char="»"/>
              <a:tabLst>
                <a:tab pos="7981950" algn="l"/>
              </a:tabLst>
              <a:defRPr sz="1800" kern="1200">
                <a:solidFill>
                  <a:srgbClr val="FFFFFF"/>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9pPr>
          </a:lstStyle>
          <a:p>
            <a:pPr marL="0" indent="0">
              <a:buFont typeface="Wingdings" panose="05000000000000000000" pitchFamily="2" charset="2"/>
              <a:buNone/>
            </a:pPr>
            <a:r>
              <a:rPr lang="zh-TW" altLang="en-US" sz="1800" dirty="0"/>
              <a:t>畫面中，由上至下，區塊分別為：</a:t>
            </a:r>
            <a:endParaRPr lang="en-US" altLang="zh-TW" sz="1800" dirty="0"/>
          </a:p>
          <a:p>
            <a:r>
              <a:rPr lang="zh-TW" altLang="en-US" sz="1800" dirty="0"/>
              <a:t>相關商品區塊：可看到不同商品的推薦。</a:t>
            </a:r>
          </a:p>
          <a:p>
            <a:r>
              <a:rPr lang="zh-TW" altLang="en-US" sz="1800" dirty="0"/>
              <a:t>瀏覽紀錄區塊：可看到使用者過去瀏覽過的商品。</a:t>
            </a:r>
          </a:p>
        </p:txBody>
      </p:sp>
      <p:pic>
        <p:nvPicPr>
          <p:cNvPr id="4" name="圖片 3">
            <a:extLst>
              <a:ext uri="{FF2B5EF4-FFF2-40B4-BE49-F238E27FC236}">
                <a16:creationId xmlns:a16="http://schemas.microsoft.com/office/drawing/2014/main" id="{59C4EB8F-7883-4DB8-8306-E82A5F8FA794}"/>
              </a:ext>
            </a:extLst>
          </p:cNvPr>
          <p:cNvPicPr>
            <a:picLocks noChangeAspect="1"/>
          </p:cNvPicPr>
          <p:nvPr/>
        </p:nvPicPr>
        <p:blipFill>
          <a:blip r:embed="rId2"/>
          <a:stretch>
            <a:fillRect/>
          </a:stretch>
        </p:blipFill>
        <p:spPr>
          <a:xfrm>
            <a:off x="273178" y="966112"/>
            <a:ext cx="6961684" cy="282430"/>
          </a:xfrm>
          <a:prstGeom prst="rect">
            <a:avLst/>
          </a:prstGeom>
        </p:spPr>
      </p:pic>
      <p:pic>
        <p:nvPicPr>
          <p:cNvPr id="2" name="圖片 1">
            <a:extLst>
              <a:ext uri="{FF2B5EF4-FFF2-40B4-BE49-F238E27FC236}">
                <a16:creationId xmlns:a16="http://schemas.microsoft.com/office/drawing/2014/main" id="{D9F6A33F-3EDD-4767-B5B8-928C481139B6}"/>
              </a:ext>
            </a:extLst>
          </p:cNvPr>
          <p:cNvPicPr>
            <a:picLocks noChangeAspect="1"/>
          </p:cNvPicPr>
          <p:nvPr/>
        </p:nvPicPr>
        <p:blipFill>
          <a:blip r:embed="rId3"/>
          <a:stretch>
            <a:fillRect/>
          </a:stretch>
        </p:blipFill>
        <p:spPr>
          <a:xfrm>
            <a:off x="305333" y="1375063"/>
            <a:ext cx="6924630" cy="4070161"/>
          </a:xfrm>
          <a:prstGeom prst="rect">
            <a:avLst/>
          </a:prstGeom>
        </p:spPr>
      </p:pic>
      <p:pic>
        <p:nvPicPr>
          <p:cNvPr id="6" name="圖片 5">
            <a:extLst>
              <a:ext uri="{FF2B5EF4-FFF2-40B4-BE49-F238E27FC236}">
                <a16:creationId xmlns:a16="http://schemas.microsoft.com/office/drawing/2014/main" id="{DB4D9A68-C8BB-4827-8941-5D6DE6D3A9B6}"/>
              </a:ext>
            </a:extLst>
          </p:cNvPr>
          <p:cNvPicPr>
            <a:picLocks noChangeAspect="1"/>
          </p:cNvPicPr>
          <p:nvPr/>
        </p:nvPicPr>
        <p:blipFill>
          <a:blip r:embed="rId4"/>
          <a:stretch>
            <a:fillRect/>
          </a:stretch>
        </p:blipFill>
        <p:spPr>
          <a:xfrm>
            <a:off x="305333" y="5445224"/>
            <a:ext cx="6930261" cy="315729"/>
          </a:xfrm>
          <a:prstGeom prst="rect">
            <a:avLst/>
          </a:prstGeom>
        </p:spPr>
      </p:pic>
    </p:spTree>
    <p:extLst>
      <p:ext uri="{BB962C8B-B14F-4D97-AF65-F5344CB8AC3E}">
        <p14:creationId xmlns:p14="http://schemas.microsoft.com/office/powerpoint/2010/main" val="24347161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E2F12E2F-52EE-CA77-FB53-4EFC2E0F43C3}"/>
              </a:ext>
            </a:extLst>
          </p:cNvPr>
          <p:cNvSpPr>
            <a:spLocks noGrp="1"/>
          </p:cNvSpPr>
          <p:nvPr>
            <p:ph type="title"/>
          </p:nvPr>
        </p:nvSpPr>
        <p:spPr/>
        <p:txBody>
          <a:bodyPr/>
          <a:lstStyle/>
          <a:p>
            <a:r>
              <a:rPr lang="zh-TW" altLang="en-US" dirty="0"/>
              <a:t>商品管理頁面 </a:t>
            </a:r>
            <a:r>
              <a:rPr lang="en-US" altLang="zh-TW" sz="3200" dirty="0"/>
              <a:t>(</a:t>
            </a:r>
            <a:r>
              <a:rPr lang="en-US" altLang="zh-TW" sz="3200" dirty="0" err="1"/>
              <a:t>ProductManagement</a:t>
            </a:r>
            <a:r>
              <a:rPr lang="en-US" altLang="zh-TW" sz="3200" dirty="0"/>
              <a:t>)</a:t>
            </a:r>
            <a:endParaRPr lang="zh-TW" altLang="en-US" sz="3200" dirty="0"/>
          </a:p>
        </p:txBody>
      </p:sp>
      <p:sp>
        <p:nvSpPr>
          <p:cNvPr id="12" name="內容版面配置區 5">
            <a:extLst>
              <a:ext uri="{FF2B5EF4-FFF2-40B4-BE49-F238E27FC236}">
                <a16:creationId xmlns:a16="http://schemas.microsoft.com/office/drawing/2014/main" id="{5B48F242-D606-4DF8-8884-2F1900A3B3C0}"/>
              </a:ext>
            </a:extLst>
          </p:cNvPr>
          <p:cNvSpPr txBox="1">
            <a:spLocks/>
          </p:cNvSpPr>
          <p:nvPr/>
        </p:nvSpPr>
        <p:spPr bwMode="ltGray">
          <a:xfrm>
            <a:off x="7498451" y="963871"/>
            <a:ext cx="2118387" cy="2897177"/>
          </a:xfrm>
          <a:prstGeom prst="rect">
            <a:avLst/>
          </a:prstGeom>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vert="horz" lIns="91440" tIns="45720" rIns="91440" bIns="45720" rtlCol="0">
            <a:normAutofit/>
          </a:bodyPr>
          <a:lstStyle>
            <a:lvl1pPr marL="342900" indent="-342900" algn="l" defTabSz="914400" rtl="0" eaLnBrk="1" latinLnBrk="0" hangingPunct="1">
              <a:lnSpc>
                <a:spcPct val="100000"/>
              </a:lnSpc>
              <a:spcBef>
                <a:spcPts val="600"/>
              </a:spcBef>
              <a:spcAft>
                <a:spcPts val="600"/>
              </a:spcAft>
              <a:buClr>
                <a:schemeClr val="accent1"/>
              </a:buClr>
              <a:buFont typeface="Wingdings" panose="05000000000000000000" pitchFamily="2" charset="2"/>
              <a:buChar char="l"/>
              <a:defRPr sz="2800" b="1" kern="1200">
                <a:solidFill>
                  <a:srgbClr val="FFFFFF"/>
                </a:solidFill>
                <a:latin typeface="+mn-lt"/>
                <a:ea typeface="+mn-ea"/>
                <a:cs typeface="+mn-cs"/>
              </a:defRPr>
            </a:lvl1pPr>
            <a:lvl2pPr marL="714375" indent="-352425" algn="l" defTabSz="914400" rtl="0" eaLnBrk="1" latinLnBrk="0" hangingPunct="1">
              <a:lnSpc>
                <a:spcPct val="100000"/>
              </a:lnSpc>
              <a:spcBef>
                <a:spcPts val="600"/>
              </a:spcBef>
              <a:spcAft>
                <a:spcPts val="600"/>
              </a:spcAft>
              <a:buClr>
                <a:schemeClr val="accent2"/>
              </a:buClr>
              <a:buFont typeface="Wingdings" panose="05000000000000000000" pitchFamily="2" charset="2"/>
              <a:buChar char="u"/>
              <a:defRPr sz="2400" b="0" kern="1200">
                <a:solidFill>
                  <a:srgbClr val="FFFFFF"/>
                </a:solidFill>
                <a:latin typeface="+mn-lt"/>
                <a:ea typeface="+mn-ea"/>
                <a:cs typeface="+mn-cs"/>
              </a:defRPr>
            </a:lvl2pPr>
            <a:lvl3pPr marL="1076325" indent="-266700" algn="l" defTabSz="914400" rtl="0" eaLnBrk="1" latinLnBrk="0" hangingPunct="1">
              <a:lnSpc>
                <a:spcPct val="100000"/>
              </a:lnSpc>
              <a:spcBef>
                <a:spcPts val="600"/>
              </a:spcBef>
              <a:spcAft>
                <a:spcPts val="600"/>
              </a:spcAft>
              <a:buClr>
                <a:schemeClr val="accent3"/>
              </a:buClr>
              <a:buFont typeface="Wingdings" panose="05000000000000000000" pitchFamily="2" charset="2"/>
              <a:buChar char="p"/>
              <a:defRPr sz="2000" kern="1200">
                <a:solidFill>
                  <a:srgbClr val="FFFFFF"/>
                </a:solidFill>
                <a:latin typeface="+mn-lt"/>
                <a:ea typeface="+mn-ea"/>
                <a:cs typeface="+mn-cs"/>
              </a:defRPr>
            </a:lvl3pPr>
            <a:lvl4pPr marL="1343025" indent="-180975" algn="l" defTabSz="914400" rtl="0" eaLnBrk="1" latinLnBrk="0" hangingPunct="1">
              <a:lnSpc>
                <a:spcPct val="100000"/>
              </a:lnSpc>
              <a:spcBef>
                <a:spcPts val="600"/>
              </a:spcBef>
              <a:spcAft>
                <a:spcPts val="600"/>
              </a:spcAft>
              <a:buClr>
                <a:schemeClr val="accent4"/>
              </a:buClr>
              <a:buFont typeface="Wingdings" panose="05000000000000000000" pitchFamily="2" charset="2"/>
              <a:buChar char="n"/>
              <a:defRPr sz="1800" kern="1200">
                <a:solidFill>
                  <a:srgbClr val="FFFFFF"/>
                </a:solidFill>
                <a:latin typeface="+mn-lt"/>
                <a:ea typeface="+mn-ea"/>
                <a:cs typeface="+mn-cs"/>
              </a:defRPr>
            </a:lvl4pPr>
            <a:lvl5pPr marL="1619250" indent="-276225" algn="l" defTabSz="914400" rtl="0" eaLnBrk="1" latinLnBrk="0" hangingPunct="1">
              <a:lnSpc>
                <a:spcPct val="100000"/>
              </a:lnSpc>
              <a:spcBef>
                <a:spcPts val="600"/>
              </a:spcBef>
              <a:spcAft>
                <a:spcPts val="600"/>
              </a:spcAft>
              <a:buClr>
                <a:schemeClr val="accent5"/>
              </a:buClr>
              <a:buFont typeface="Arial" pitchFamily="34" charset="0"/>
              <a:buChar char="»"/>
              <a:tabLst>
                <a:tab pos="7981950" algn="l"/>
              </a:tabLst>
              <a:defRPr sz="1800" kern="1200">
                <a:solidFill>
                  <a:srgbClr val="FFFFFF"/>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9pPr>
          </a:lstStyle>
          <a:p>
            <a:pPr marL="0" indent="0">
              <a:buFont typeface="Wingdings" panose="05000000000000000000" pitchFamily="2" charset="2"/>
              <a:buNone/>
            </a:pPr>
            <a:r>
              <a:rPr lang="zh-TW" altLang="en-US" sz="1800" dirty="0"/>
              <a:t>畫面中，由上至下，區塊分別為：</a:t>
            </a:r>
            <a:endParaRPr lang="en-US" altLang="zh-TW" sz="1800" dirty="0"/>
          </a:p>
          <a:p>
            <a:r>
              <a:rPr lang="zh-TW" altLang="en-US" sz="1800" dirty="0"/>
              <a:t>相關商品區塊：可看到不同商品的推薦。</a:t>
            </a:r>
          </a:p>
          <a:p>
            <a:r>
              <a:rPr lang="zh-TW" altLang="en-US" sz="1800" dirty="0"/>
              <a:t>瀏覽紀錄區塊：可看到使用者過去瀏覽過的商品。</a:t>
            </a:r>
          </a:p>
        </p:txBody>
      </p:sp>
      <p:pic>
        <p:nvPicPr>
          <p:cNvPr id="4" name="圖片 3">
            <a:extLst>
              <a:ext uri="{FF2B5EF4-FFF2-40B4-BE49-F238E27FC236}">
                <a16:creationId xmlns:a16="http://schemas.microsoft.com/office/drawing/2014/main" id="{59C4EB8F-7883-4DB8-8306-E82A5F8FA794}"/>
              </a:ext>
            </a:extLst>
          </p:cNvPr>
          <p:cNvPicPr>
            <a:picLocks noChangeAspect="1"/>
          </p:cNvPicPr>
          <p:nvPr/>
        </p:nvPicPr>
        <p:blipFill>
          <a:blip r:embed="rId2"/>
          <a:stretch>
            <a:fillRect/>
          </a:stretch>
        </p:blipFill>
        <p:spPr>
          <a:xfrm>
            <a:off x="273178" y="966112"/>
            <a:ext cx="6961684" cy="282430"/>
          </a:xfrm>
          <a:prstGeom prst="rect">
            <a:avLst/>
          </a:prstGeom>
        </p:spPr>
      </p:pic>
      <p:pic>
        <p:nvPicPr>
          <p:cNvPr id="5" name="圖片 4">
            <a:extLst>
              <a:ext uri="{FF2B5EF4-FFF2-40B4-BE49-F238E27FC236}">
                <a16:creationId xmlns:a16="http://schemas.microsoft.com/office/drawing/2014/main" id="{5A156EEB-67BA-48E6-8322-98869D47B02B}"/>
              </a:ext>
            </a:extLst>
          </p:cNvPr>
          <p:cNvPicPr>
            <a:picLocks noChangeAspect="1"/>
          </p:cNvPicPr>
          <p:nvPr/>
        </p:nvPicPr>
        <p:blipFill>
          <a:blip r:embed="rId3"/>
          <a:stretch>
            <a:fillRect/>
          </a:stretch>
        </p:blipFill>
        <p:spPr>
          <a:xfrm>
            <a:off x="336783" y="1376414"/>
            <a:ext cx="6917507" cy="4068810"/>
          </a:xfrm>
          <a:prstGeom prst="rect">
            <a:avLst/>
          </a:prstGeom>
        </p:spPr>
      </p:pic>
    </p:spTree>
    <p:extLst>
      <p:ext uri="{BB962C8B-B14F-4D97-AF65-F5344CB8AC3E}">
        <p14:creationId xmlns:p14="http://schemas.microsoft.com/office/powerpoint/2010/main" val="1236632541"/>
      </p:ext>
    </p:extLst>
  </p:cSld>
  <p:clrMapOvr>
    <a:masterClrMapping/>
  </p:clrMapOvr>
</p:sld>
</file>

<file path=ppt/theme/theme1.xml><?xml version="1.0" encoding="utf-8"?>
<a:theme xmlns:a="http://schemas.openxmlformats.org/drawingml/2006/main" name="2020簡報範本_light">
  <a:themeElements>
    <a:clrScheme name="自訂 4">
      <a:dk1>
        <a:srgbClr val="545454"/>
      </a:dk1>
      <a:lt1>
        <a:srgbClr val="FFFFFF"/>
      </a:lt1>
      <a:dk2>
        <a:srgbClr val="C6C6C6"/>
      </a:dk2>
      <a:lt2>
        <a:srgbClr val="F2F2F2"/>
      </a:lt2>
      <a:accent1>
        <a:srgbClr val="FFFFFF"/>
      </a:accent1>
      <a:accent2>
        <a:srgbClr val="2D8F98"/>
      </a:accent2>
      <a:accent3>
        <a:srgbClr val="F0591B"/>
      </a:accent3>
      <a:accent4>
        <a:srgbClr val="FFC000"/>
      </a:accent4>
      <a:accent5>
        <a:srgbClr val="90C115"/>
      </a:accent5>
      <a:accent6>
        <a:srgbClr val="6ECBD4"/>
      </a:accent6>
      <a:hlink>
        <a:srgbClr val="F0591B"/>
      </a:hlink>
      <a:folHlink>
        <a:srgbClr val="2A2A2A"/>
      </a:folHlink>
    </a:clrScheme>
    <a:fontScheme name="自訂 1">
      <a:majorFont>
        <a:latin typeface="Arial"/>
        <a:ea typeface="微軟正黑體"/>
        <a:cs typeface=""/>
      </a:majorFont>
      <a:minorFont>
        <a:latin typeface="Arial"/>
        <a:ea typeface="微軟正黑體"/>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spPr>
      <a:bodyPr rtlCol="0" anchor="ctr"/>
      <a:lstStyle>
        <a:defPPr algn="ctr">
          <a:defRPr/>
        </a:defPPr>
      </a:lstStyle>
      <a:style>
        <a:lnRef idx="1">
          <a:schemeClr val="accent4"/>
        </a:lnRef>
        <a:fillRef idx="3">
          <a:schemeClr val="accent4"/>
        </a:fillRef>
        <a:effectRef idx="2">
          <a:schemeClr val="accent4"/>
        </a:effectRef>
        <a:fontRef idx="minor">
          <a:schemeClr val="lt1"/>
        </a:fontRef>
      </a:style>
    </a:spDef>
    <a:txDef>
      <a:spPr>
        <a:noFill/>
      </a:spPr>
      <a:bodyPr wrap="none" rtlCol="0">
        <a:spAutoFit/>
      </a:bodyPr>
      <a:lstStyle>
        <a:defPPr>
          <a:defRPr dirty="0" err="1" smtClean="0">
            <a:solidFill>
              <a:schemeClr val="tx1">
                <a:lumMod val="75000"/>
              </a:schemeClr>
            </a:solidFill>
          </a:defRPr>
        </a:defPPr>
      </a:lstStyle>
    </a:txDef>
  </a:objectDefaults>
  <a:extraClrSchemeLst/>
  <a:extLst>
    <a:ext uri="{05A4C25C-085E-4340-85A3-A5531E510DB2}">
      <thm15:themeFamily xmlns:thm15="http://schemas.microsoft.com/office/thememl/2012/main" name="資策會2021簡報範本_dark.potx" id="{81C76F81-1671-4B56-BD0F-02ECACBEA1CD}" vid="{64F81388-CB1B-4503-9A85-CB10ADCB8F38}"/>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資策會2021_簡報範本_dark_1</Template>
  <TotalTime>353</TotalTime>
  <Words>856</Words>
  <Application>Microsoft Office PowerPoint</Application>
  <PresentationFormat>A4 紙張 (210x297 公釐)</PresentationFormat>
  <Paragraphs>81</Paragraphs>
  <Slides>20</Slides>
  <Notes>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20</vt:i4>
      </vt:variant>
    </vt:vector>
  </HeadingPairs>
  <TitlesOfParts>
    <vt:vector size="26" baseType="lpstr">
      <vt:lpstr>微軟正黑體</vt:lpstr>
      <vt:lpstr>新細明體</vt:lpstr>
      <vt:lpstr>Arial</vt:lpstr>
      <vt:lpstr>Calibri</vt:lpstr>
      <vt:lpstr>Wingdings</vt:lpstr>
      <vt:lpstr>2020簡報範本_light</vt:lpstr>
      <vt:lpstr>商城頁面  (Shopping Mall)</vt:lpstr>
      <vt:lpstr>商城頁面  (Shopping Mall)</vt:lpstr>
      <vt:lpstr>商品頁面 (Product)</vt:lpstr>
      <vt:lpstr>商品頁面 (Product)</vt:lpstr>
      <vt:lpstr>購物車頁面 (ShoppingCart)</vt:lpstr>
      <vt:lpstr>購物車頁面 (ShoppingCart)</vt:lpstr>
      <vt:lpstr>結帳頁面 (Checkout)</vt:lpstr>
      <vt:lpstr>商品管理頁面 (ProductManagement)</vt:lpstr>
      <vt:lpstr>商品管理頁面 (ProductManagement)</vt:lpstr>
      <vt:lpstr>商品管理頁面 (ProductManagement)</vt:lpstr>
      <vt:lpstr>商品管理頁面 (ProductManagement)</vt:lpstr>
      <vt:lpstr>參考模板</vt:lpstr>
      <vt:lpstr>遊戲論壇 GameForum</vt:lpstr>
      <vt:lpstr>小組成員與分工介紹</vt:lpstr>
      <vt:lpstr>大綱</vt:lpstr>
      <vt:lpstr>填入標題，若不會用到請移除此頁</vt:lpstr>
      <vt:lpstr>填入標題，若不會用到請移除此頁</vt:lpstr>
      <vt:lpstr>填入標題，若不會用到請移除此頁</vt:lpstr>
      <vt:lpstr>填入標題，若不會用到請移除此頁</vt:lpstr>
      <vt:lpstr>PowerPoint 簡報</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題目</dc:title>
  <dc:creator>Wei-Tsung Wang</dc:creator>
  <cp:lastModifiedBy>User</cp:lastModifiedBy>
  <cp:revision>81</cp:revision>
  <dcterms:created xsi:type="dcterms:W3CDTF">2021-04-12T00:49:08Z</dcterms:created>
  <dcterms:modified xsi:type="dcterms:W3CDTF">2025-03-27T03:48:32Z</dcterms:modified>
  <cp:category/>
</cp:coreProperties>
</file>