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0"/>
  </p:notesMasterIdLst>
  <p:handoutMasterIdLst>
    <p:handoutMasterId r:id="rId11"/>
  </p:handoutMasterIdLst>
  <p:sldIdLst>
    <p:sldId id="264" r:id="rId2"/>
    <p:sldId id="273" r:id="rId3"/>
    <p:sldId id="270" r:id="rId4"/>
    <p:sldId id="271" r:id="rId5"/>
    <p:sldId id="274" r:id="rId6"/>
    <p:sldId id="275" r:id="rId7"/>
    <p:sldId id="265" r:id="rId8"/>
    <p:sldId id="260" r:id="rId9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93939"/>
    <a:srgbClr val="888888"/>
    <a:srgbClr val="E6E6E6"/>
    <a:srgbClr val="323E1A"/>
    <a:srgbClr val="003300"/>
    <a:srgbClr val="00009A"/>
    <a:srgbClr val="00007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7F97BB-C833-4FB7-BDE5-3F7075034690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05" autoAdjust="0"/>
    <p:restoredTop sz="94660" autoAdjust="0"/>
  </p:normalViewPr>
  <p:slideViewPr>
    <p:cSldViewPr showGuides="1">
      <p:cViewPr varScale="1">
        <p:scale>
          <a:sx n="114" d="100"/>
          <a:sy n="114" d="100"/>
        </p:scale>
        <p:origin x="666" y="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D0-49D3-82E0-D7E74551BBD2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D0-49D3-82E0-D7E74551BBD2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數列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D0-49D3-82E0-D7E74551BBD2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數列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工作表1!$E$2:$E$5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DD0-49D3-82E0-D7E74551BBD2}"/>
            </c:ext>
          </c:extLst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數列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工作表1!$F$2:$F$5</c:f>
              <c:numCache>
                <c:formatCode>General</c:formatCode>
                <c:ptCount val="4"/>
                <c:pt idx="0">
                  <c:v>5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D0-49D3-82E0-D7E74551BBD2}"/>
            </c:ext>
          </c:extLst>
        </c:ser>
        <c:ser>
          <c:idx val="5"/>
          <c:order val="5"/>
          <c:tx>
            <c:strRef>
              <c:f>工作表1!$G$1</c:f>
              <c:strCache>
                <c:ptCount val="1"/>
                <c:pt idx="0">
                  <c:v>數列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工作表1!$G$2:$G$5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DD0-49D3-82E0-D7E74551BBD2}"/>
            </c:ext>
          </c:extLst>
        </c:ser>
        <c:ser>
          <c:idx val="6"/>
          <c:order val="6"/>
          <c:tx>
            <c:strRef>
              <c:f>工作表1!$H$1</c:f>
              <c:strCache>
                <c:ptCount val="1"/>
                <c:pt idx="0">
                  <c:v>數列 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工作表1!$H$2:$H$5</c:f>
              <c:numCache>
                <c:formatCode>General</c:formatCode>
                <c:ptCount val="4"/>
                <c:pt idx="0">
                  <c:v>5</c:v>
                </c:pt>
                <c:pt idx="1">
                  <c:v>3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D0-49D3-82E0-D7E74551BBD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5048192"/>
        <c:axId val="175049728"/>
      </c:barChart>
      <c:catAx>
        <c:axId val="175048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5049728"/>
        <c:crosses val="autoZero"/>
        <c:auto val="1"/>
        <c:lblAlgn val="ctr"/>
        <c:lblOffset val="100"/>
        <c:noMultiLvlLbl val="0"/>
      </c:catAx>
      <c:valAx>
        <c:axId val="175049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5048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pPr/>
              <a:t>2024/8/22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pPr/>
              <a:t>2024/8/22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  <a:r>
              <a:rPr lang="en-US" altLang="zh-TW" dirty="0"/>
              <a:t>/</a:t>
            </a:r>
            <a:r>
              <a:rPr lang="zh-TW" altLang="en-US" dirty="0"/>
              <a:t>區塊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775832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32520" y="1124744"/>
            <a:ext cx="8640960" cy="4680520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3536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32520" y="1088740"/>
            <a:ext cx="8640960" cy="514857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2520" y="1125091"/>
            <a:ext cx="4111947" cy="503996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50340" y="1124744"/>
            <a:ext cx="4105275" cy="50403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1124744"/>
            <a:ext cx="5259982" cy="5184576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120" y="1124744"/>
            <a:ext cx="3197327" cy="5184576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065600" y="979200"/>
            <a:ext cx="7776000" cy="496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556956" y="6647583"/>
            <a:ext cx="7920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8F4EACC7-37E3-43A5-A5FB-BEB9CE95D266}" type="slidenum">
              <a:rPr lang="zh-TW" altLang="en-US" sz="1000" smtClean="0">
                <a:solidFill>
                  <a:schemeClr val="bg1"/>
                </a:solidFill>
              </a:rPr>
              <a:pPr algn="ctr"/>
              <a:t>‹#›</a:t>
            </a:fld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81037" y="72009"/>
            <a:ext cx="8543925" cy="692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68" r:id="rId3"/>
    <p:sldLayoutId id="2147483669" r:id="rId4"/>
    <p:sldLayoutId id="2147483653" r:id="rId5"/>
    <p:sldLayoutId id="2147483657" r:id="rId6"/>
    <p:sldLayoutId id="2147483671" r:id="rId7"/>
    <p:sldLayoutId id="2147483670" r:id="rId8"/>
    <p:sldLayoutId id="2147483676" r:id="rId9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FFC000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l"/>
        <a:defRPr sz="2800" b="1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u"/>
        <a:defRPr sz="2400" b="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" panose="05000000000000000000" pitchFamily="2" charset="2"/>
        <a:buChar char="p"/>
        <a:defRPr sz="20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Wingdings" panose="05000000000000000000" pitchFamily="2" charset="2"/>
        <a:buChar char="n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340000"/>
            <a:ext cx="9906000" cy="720080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題目</a:t>
            </a:r>
          </a:p>
        </p:txBody>
      </p:sp>
      <p:sp>
        <p:nvSpPr>
          <p:cNvPr id="8" name="副標題 4"/>
          <p:cNvSpPr txBox="1">
            <a:spLocks/>
          </p:cNvSpPr>
          <p:nvPr/>
        </p:nvSpPr>
        <p:spPr bwMode="ltGray">
          <a:xfrm>
            <a:off x="1353600" y="3960000"/>
            <a:ext cx="7704856" cy="1845264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組別：</a:t>
            </a:r>
            <a:endParaRPr lang="en-US" altLang="zh-TW" sz="2400" b="0" dirty="0">
              <a:solidFill>
                <a:schemeClr val="accent4"/>
              </a:solidFill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組員：</a:t>
            </a:r>
            <a:endParaRPr lang="en-US" altLang="zh-TW" sz="2400" b="0" dirty="0">
              <a:solidFill>
                <a:schemeClr val="accent4"/>
              </a:solidFill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指導老師：</a:t>
            </a:r>
            <a:endParaRPr lang="en-US" altLang="zh-TW" sz="2400" b="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1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83684"/>
            <a:ext cx="8640960" cy="681020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小組成員與分工介紹</a:t>
            </a:r>
          </a:p>
        </p:txBody>
      </p:sp>
    </p:spTree>
    <p:extLst>
      <p:ext uri="{BB962C8B-B14F-4D97-AF65-F5344CB8AC3E}">
        <p14:creationId xmlns:p14="http://schemas.microsoft.com/office/powerpoint/2010/main" val="117993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72008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065600" y="97920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標題標題標題標題標題標題標題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42BBC6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細項內容內容內容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標題標題標題標題標題標題標題</a:t>
            </a:r>
            <a:endParaRPr lang="en-US" altLang="zh-TW" dirty="0">
              <a:solidFill>
                <a:schemeClr val="bg1"/>
              </a:solidFill>
            </a:endParaRPr>
          </a:p>
          <a:p>
            <a:pPr lvl="1">
              <a:lnSpc>
                <a:spcPts val="3600"/>
              </a:lnSpc>
              <a:buClr>
                <a:srgbClr val="42BBC6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dirty="0">
                <a:solidFill>
                  <a:schemeClr val="bg1"/>
                </a:solidFill>
              </a:rPr>
              <a:t>細項內容內容內容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標題標題標題標題標題標題標題</a:t>
            </a:r>
            <a:endParaRPr lang="en-US" altLang="zh-TW" dirty="0">
              <a:solidFill>
                <a:schemeClr val="bg1"/>
              </a:solidFill>
            </a:endParaRPr>
          </a:p>
          <a:p>
            <a:pPr lvl="1">
              <a:lnSpc>
                <a:spcPts val="3600"/>
              </a:lnSpc>
              <a:buClr>
                <a:srgbClr val="42BBC6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dirty="0">
                <a:solidFill>
                  <a:schemeClr val="bg1"/>
                </a:solidFill>
              </a:rPr>
              <a:t>細項內容內容內容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標題標題標題標題標題標題標題</a:t>
            </a:r>
            <a:endParaRPr lang="en-US" altLang="zh-TW" dirty="0">
              <a:solidFill>
                <a:schemeClr val="bg1"/>
              </a:solidFill>
            </a:endParaRPr>
          </a:p>
          <a:p>
            <a:pPr lvl="1">
              <a:lnSpc>
                <a:spcPts val="3600"/>
              </a:lnSpc>
              <a:buClr>
                <a:srgbClr val="42BBC6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dirty="0">
                <a:solidFill>
                  <a:schemeClr val="bg1"/>
                </a:solidFill>
              </a:rPr>
              <a:t>細項內容內容內容</a:t>
            </a: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2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065600" y="979200"/>
            <a:ext cx="7704000" cy="4680520"/>
          </a:xfrm>
        </p:spPr>
        <p:txBody>
          <a:bodyPr/>
          <a:lstStyle/>
          <a:p>
            <a:r>
              <a:rPr lang="zh-TW" altLang="en-US" sz="2800" dirty="0"/>
              <a:t>標題</a:t>
            </a:r>
            <a:endParaRPr lang="en-US" altLang="zh-TW" dirty="0"/>
          </a:p>
          <a:p>
            <a:pPr lvl="1"/>
            <a:r>
              <a:rPr lang="zh-TW" altLang="en-US" dirty="0"/>
              <a:t>第二層</a:t>
            </a:r>
            <a:endParaRPr lang="en-US" altLang="zh-TW" dirty="0"/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  <a:endParaRPr lang="en-US" altLang="zh-TW" dirty="0"/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83684"/>
            <a:ext cx="8640960" cy="6810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TW" altLang="en-US" dirty="0"/>
              <a:t>填入標題，若不會用到請移除此頁</a:t>
            </a:r>
          </a:p>
        </p:txBody>
      </p:sp>
    </p:spTree>
    <p:extLst>
      <p:ext uri="{BB962C8B-B14F-4D97-AF65-F5344CB8AC3E}">
        <p14:creationId xmlns:p14="http://schemas.microsoft.com/office/powerpoint/2010/main" val="1179930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填入標題，若不會用到請移除此頁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080CAA6-5B4D-F32A-847F-6EFB006B3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說明文字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134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A3B1770-FEA9-2004-28B5-E8F09665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2520" y="1125091"/>
            <a:ext cx="4111947" cy="5039965"/>
          </a:xfrm>
        </p:spPr>
        <p:txBody>
          <a:bodyPr/>
          <a:lstStyle/>
          <a:p>
            <a:r>
              <a:rPr lang="zh-TW" altLang="en-US" dirty="0"/>
              <a:t>說明文字說明文字ＡＡ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967F0B7-6824-ACF7-E02F-B50D67A261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50340" y="1124744"/>
            <a:ext cx="4105275" cy="5040312"/>
          </a:xfrm>
        </p:spPr>
        <p:txBody>
          <a:bodyPr/>
          <a:lstStyle/>
          <a:p>
            <a:r>
              <a:rPr lang="zh-TW" altLang="en-US" dirty="0"/>
              <a:t>說明文字說明文字ＢＢ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8D4B057-F8EB-6E04-E5C2-0A856EE45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填入標題，若不會用到請移除此頁</a:t>
            </a:r>
          </a:p>
        </p:txBody>
      </p:sp>
    </p:spTree>
    <p:extLst>
      <p:ext uri="{BB962C8B-B14F-4D97-AF65-F5344CB8AC3E}">
        <p14:creationId xmlns:p14="http://schemas.microsoft.com/office/powerpoint/2010/main" val="1335810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 idx="4294967295"/>
          </p:nvPr>
        </p:nvSpPr>
        <p:spPr>
          <a:xfrm>
            <a:off x="632520" y="72008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填入標題，若不會用到請移除此頁</a:t>
            </a:r>
          </a:p>
        </p:txBody>
      </p:sp>
      <p:graphicFrame>
        <p:nvGraphicFramePr>
          <p:cNvPr id="7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921703"/>
              </p:ext>
            </p:extLst>
          </p:nvPr>
        </p:nvGraphicFramePr>
        <p:xfrm>
          <a:off x="632520" y="836712"/>
          <a:ext cx="8640960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7770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512840" y="2996952"/>
            <a:ext cx="2880320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T</a:t>
            </a:r>
            <a:r>
              <a:rPr lang="en-US" altLang="zh-TW" sz="4000" dirty="0">
                <a:solidFill>
                  <a:schemeClr val="accent2"/>
                </a:solidFill>
              </a:rPr>
              <a:t>h</a:t>
            </a:r>
            <a:r>
              <a:rPr lang="en-US" altLang="zh-TW" sz="4000" dirty="0">
                <a:solidFill>
                  <a:schemeClr val="accent3"/>
                </a:solidFill>
              </a:rPr>
              <a:t>a</a:t>
            </a:r>
            <a:r>
              <a:rPr lang="en-US" altLang="zh-TW" sz="4000" dirty="0">
                <a:solidFill>
                  <a:schemeClr val="accent4"/>
                </a:solidFill>
              </a:rPr>
              <a:t>n</a:t>
            </a:r>
            <a:r>
              <a:rPr lang="en-US" altLang="zh-TW" sz="4000" dirty="0">
                <a:solidFill>
                  <a:schemeClr val="accent5"/>
                </a:solidFill>
              </a:rPr>
              <a:t>k</a:t>
            </a:r>
            <a:r>
              <a:rPr lang="en-US" altLang="zh-TW" sz="4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6"/>
                </a:solidFill>
              </a:rPr>
              <a:t>y</a:t>
            </a:r>
            <a:r>
              <a:rPr lang="en-US" altLang="zh-TW" sz="4000" dirty="0">
                <a:solidFill>
                  <a:schemeClr val="accent1"/>
                </a:solidFill>
              </a:rPr>
              <a:t>o</a:t>
            </a:r>
            <a:r>
              <a:rPr lang="en-US" altLang="zh-TW" sz="4000" dirty="0">
                <a:solidFill>
                  <a:schemeClr val="accent3"/>
                </a:solidFill>
              </a:rPr>
              <a:t>u</a:t>
            </a:r>
            <a:endParaRPr lang="zh-TW" altLang="en-US" sz="4000" dirty="0" err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23819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自訂 4">
      <a:dk1>
        <a:srgbClr val="545454"/>
      </a:dk1>
      <a:lt1>
        <a:srgbClr val="FFFFFF"/>
      </a:lt1>
      <a:dk2>
        <a:srgbClr val="C6C6C6"/>
      </a:dk2>
      <a:lt2>
        <a:srgbClr val="F2F2F2"/>
      </a:lt2>
      <a:accent1>
        <a:srgbClr val="FFFFFF"/>
      </a:accent1>
      <a:accent2>
        <a:srgbClr val="2D8F98"/>
      </a:accent2>
      <a:accent3>
        <a:srgbClr val="F0591B"/>
      </a:accent3>
      <a:accent4>
        <a:srgbClr val="FFC000"/>
      </a:accent4>
      <a:accent5>
        <a:srgbClr val="90C115"/>
      </a:accent5>
      <a:accent6>
        <a:srgbClr val="6ECBD4"/>
      </a:accent6>
      <a:hlink>
        <a:srgbClr val="F0591B"/>
      </a:hlink>
      <a:folHlink>
        <a:srgbClr val="2A2A2A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資策會2021簡報範本_dark.potx" id="{81C76F81-1671-4B56-BD0F-02ECACBEA1CD}" vid="{64F81388-CB1B-4503-9A85-CB10ADCB8F3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資策會2021_簡報範本_dark_1</Template>
  <TotalTime>105</TotalTime>
  <Words>134</Words>
  <Application>Microsoft Office PowerPoint</Application>
  <PresentationFormat>A4 紙張 (210x297 公釐)</PresentationFormat>
  <Paragraphs>28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Calibri</vt:lpstr>
      <vt:lpstr>Wingdings</vt:lpstr>
      <vt:lpstr>2020簡報範本_light</vt:lpstr>
      <vt:lpstr>題目</vt:lpstr>
      <vt:lpstr>小組成員與分工介紹</vt:lpstr>
      <vt:lpstr>大綱</vt:lpstr>
      <vt:lpstr>填入標題，若不會用到請移除此頁</vt:lpstr>
      <vt:lpstr>填入標題，若不會用到請移除此頁</vt:lpstr>
      <vt:lpstr>填入標題，若不會用到請移除此頁</vt:lpstr>
      <vt:lpstr>填入標題，若不會用到請移除此頁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</dc:title>
  <dc:creator>Wei-Tsung Wang</dc:creator>
  <cp:lastModifiedBy>User</cp:lastModifiedBy>
  <cp:revision>60</cp:revision>
  <dcterms:created xsi:type="dcterms:W3CDTF">2021-04-12T00:49:08Z</dcterms:created>
  <dcterms:modified xsi:type="dcterms:W3CDTF">2024-08-22T00:44:44Z</dcterms:modified>
  <cp:category/>
</cp:coreProperties>
</file>