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3" r:id="rId3"/>
    <p:sldId id="270" r:id="rId4"/>
    <p:sldId id="271" r:id="rId5"/>
    <p:sldId id="274" r:id="rId6"/>
    <p:sldId id="275" r:id="rId7"/>
    <p:sldId id="265" r:id="rId8"/>
    <p:sldId id="260" r:id="rId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48192"/>
        <c:axId val="175049728"/>
      </c:barChart>
      <c:catAx>
        <c:axId val="175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9728"/>
        <c:crosses val="autoZero"/>
        <c:auto val="1"/>
        <c:lblAlgn val="ctr"/>
        <c:lblOffset val="100"/>
        <c:noMultiLvlLbl val="0"/>
      </c:catAx>
      <c:valAx>
        <c:axId val="175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56792"/>
            <a:ext cx="9906000" cy="150328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遊戲論壇</a:t>
            </a:r>
            <a:br>
              <a:rPr lang="en-US" altLang="zh-TW" sz="4000" dirty="0"/>
            </a:br>
            <a:r>
              <a:rPr lang="en-US" altLang="zh-TW" sz="4000" dirty="0" err="1"/>
              <a:t>GameForum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組別：第一組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組長：許清彰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組員：林楷紘、紀皓騫、熊偉誌、廖士傑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指導老師：許雅婷、錢達智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DC987D51-13BD-4CA3-9C55-14EE58EBF5B0}"/>
              </a:ext>
            </a:extLst>
          </p:cNvPr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許清彰：商城、結帳畫面、商品頁面、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林楷紘：商城、結帳畫面、商品頁面、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紀皓騫：首頁、新聞區、新聞文章、頁面草圖、初版模板</a:t>
            </a:r>
            <a:r>
              <a:rPr lang="en-US" altLang="zh-TW" dirty="0">
                <a:solidFill>
                  <a:schemeClr val="bg1"/>
                </a:solidFill>
              </a:rPr>
              <a:t>layout</a:t>
            </a:r>
            <a:r>
              <a:rPr lang="zh-TW" altLang="en-US" dirty="0">
                <a:solidFill>
                  <a:schemeClr val="bg1"/>
                </a:solidFill>
              </a:rPr>
              <a:t>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熊偉誌：個人頁面、登入／註冊頁面、設定頁面、系統架構圖、資料表設計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廖士傑：看板頁面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看板類別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、討論區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文章列表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>
                <a:solidFill>
                  <a:schemeClr val="bg1"/>
                </a:solidFill>
              </a:rPr>
              <a:t>、訂單紀錄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sz="2800" dirty="0"/>
              <a:t>標題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說明文字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B1770-FEA9-2004-28B5-E8F09665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/>
          <a:p>
            <a:r>
              <a:rPr lang="zh-TW" altLang="en-US" dirty="0"/>
              <a:t>說明文字說明文字ＡＡ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67F0B7-6824-ACF7-E02F-B50D67A261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/>
          <a:p>
            <a:r>
              <a:rPr lang="zh-TW" altLang="en-US" dirty="0"/>
              <a:t>說明文字說明文字ＢＢ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4B057-F8EB-6E04-E5C2-0A856EE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703"/>
              </p:ext>
            </p:extLst>
          </p:nvPr>
        </p:nvGraphicFramePr>
        <p:xfrm>
          <a:off x="632520" y="836712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126</TotalTime>
  <Words>282</Words>
  <Application>Microsoft Office PowerPoint</Application>
  <PresentationFormat>A4 紙張 (210x297 公釐)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Wingdings</vt:lpstr>
      <vt:lpstr>2020簡報範本_light</vt:lpstr>
      <vt:lpstr>遊戲論壇 GameForum</vt:lpstr>
      <vt:lpstr>小組成員與分工介紹</vt:lpstr>
      <vt:lpstr>大綱</vt:lpstr>
      <vt:lpstr>填入標題，若不會用到請移除此頁</vt:lpstr>
      <vt:lpstr>填入標題，若不會用到請移除此頁</vt:lpstr>
      <vt:lpstr>填入標題，若不會用到請移除此頁</vt:lpstr>
      <vt:lpstr>填入標題，若不會用到請移除此頁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66</cp:revision>
  <dcterms:created xsi:type="dcterms:W3CDTF">2021-04-12T00:49:08Z</dcterms:created>
  <dcterms:modified xsi:type="dcterms:W3CDTF">2025-03-19T01:01:46Z</dcterms:modified>
  <cp:category/>
</cp:coreProperties>
</file>