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7"/>
  </p:notesMasterIdLst>
  <p:handoutMasterIdLst>
    <p:handoutMasterId r:id="rId8"/>
  </p:handoutMasterIdLst>
  <p:sldIdLst>
    <p:sldId id="277" r:id="rId2"/>
    <p:sldId id="279" r:id="rId3"/>
    <p:sldId id="274" r:id="rId4"/>
    <p:sldId id="275" r:id="rId5"/>
    <p:sldId id="278" r:id="rId6"/>
  </p:sldIdLst>
  <p:sldSz cx="9906000" cy="6858000" type="A4"/>
  <p:notesSz cx="6807200" cy="99393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393939"/>
    <a:srgbClr val="888888"/>
    <a:srgbClr val="E6E6E6"/>
    <a:srgbClr val="323E1A"/>
    <a:srgbClr val="003300"/>
    <a:srgbClr val="00009A"/>
    <a:srgbClr val="00007A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7F97BB-C833-4FB7-BDE5-3F7075034690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0660B408-B3CF-4A94-85FC-2B1E0A45F4A2}" styleName="深色樣式 2 - 輔色 1/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DA37D80-6434-44D0-A028-1B22A696006F}" styleName="淺色樣式 3 - 輔色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DBED569-4797-4DF1-A0F4-6AAB3CD982D8}" styleName="淺色樣式 3 - 輔色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799B23B-EC83-4686-B30A-512413B5E67A}" styleName="淺色樣式 3 - 輔色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淺色樣式 3 - 輔色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775DCB02-9BB8-47FD-8907-85C794F793BA}" styleName="佈景主題樣式 1 - 輔色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佈景主題樣式 2 - 輔色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淺色樣式 2 - 輔色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E25E649-3F16-4E02-A733-19D2CDBF48F0}" styleName="中等深淺樣式 3 - 輔色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125E5076-3810-47DD-B79F-674D7AD40C01}" styleName="深色樣式 1 - 輔色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18603FDC-E32A-4AB5-989C-0864C3EAD2B8}" styleName="佈景主題樣式 2 - 輔色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佈景主題樣式 2 - 輔色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94660" autoAdjust="0"/>
  </p:normalViewPr>
  <p:slideViewPr>
    <p:cSldViewPr showGuides="1">
      <p:cViewPr varScale="1">
        <p:scale>
          <a:sx n="114" d="100"/>
          <a:sy n="114" d="100"/>
        </p:scale>
        <p:origin x="1410" y="90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BF5AB9-3463-4E65-AFD3-5431B79ADFDC}" type="datetimeFigureOut">
              <a:rPr lang="zh-TW" altLang="en-US" smtClean="0"/>
              <a:pPr/>
              <a:t>2025/3/31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0C45D-A6E0-411D-9D9F-B22D9F5136D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2107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6038" y="0"/>
            <a:ext cx="294957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8FF680-7B6B-4655-B6A1-33A8AD0AE8B4}" type="datetimeFigureOut">
              <a:rPr lang="zh-TW" altLang="en-US" smtClean="0"/>
              <a:pPr/>
              <a:t>2025/3/31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712788" y="746125"/>
            <a:ext cx="5381625" cy="3725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1038" y="4721225"/>
            <a:ext cx="5445125" cy="44719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E9FB9-4D1E-4A88-8F87-B34AFE16905A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953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 hasCustomPrompt="1"/>
          </p:nvPr>
        </p:nvSpPr>
        <p:spPr>
          <a:xfrm>
            <a:off x="632520" y="2708920"/>
            <a:ext cx="8640960" cy="7200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r>
              <a:rPr lang="zh-TW" altLang="en-US" dirty="0"/>
              <a:t>封面</a:t>
            </a:r>
            <a:r>
              <a:rPr lang="en-US" altLang="zh-TW" dirty="0"/>
              <a:t>/</a:t>
            </a:r>
            <a:r>
              <a:rPr lang="zh-TW" altLang="en-US" dirty="0"/>
              <a:t>區塊</a:t>
            </a:r>
          </a:p>
        </p:txBody>
      </p:sp>
      <p:sp>
        <p:nvSpPr>
          <p:cNvPr id="6" name="副標題 2"/>
          <p:cNvSpPr>
            <a:spLocks noGrp="1"/>
          </p:cNvSpPr>
          <p:nvPr>
            <p:ph type="subTitle" idx="1"/>
          </p:nvPr>
        </p:nvSpPr>
        <p:spPr>
          <a:xfrm>
            <a:off x="1352600" y="3789040"/>
            <a:ext cx="7200800" cy="108012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54531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65600" y="979200"/>
            <a:ext cx="7775832" cy="4680520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785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18894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32520" y="1124744"/>
            <a:ext cx="8640960" cy="4680520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7293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3536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5" name="內容版面配置區 2"/>
          <p:cNvSpPr>
            <a:spLocks noGrp="1"/>
          </p:cNvSpPr>
          <p:nvPr>
            <p:ph idx="1"/>
          </p:nvPr>
        </p:nvSpPr>
        <p:spPr>
          <a:xfrm>
            <a:off x="632520" y="1088740"/>
            <a:ext cx="8640960" cy="5148572"/>
          </a:xfrm>
        </p:spPr>
        <p:txBody>
          <a:bodyPr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 b="1">
                <a:solidFill>
                  <a:srgbClr val="FFFFFF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2pPr>
            <a:lvl3pPr marL="1076325" indent="-2667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3pPr>
            <a:lvl4pPr marL="1343025" indent="-18097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>
                <a:solidFill>
                  <a:srgbClr val="FFFFFF"/>
                </a:solidFill>
              </a:defRPr>
            </a:lvl4pPr>
            <a:lvl5pPr marL="1619250" indent="-276225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tabLst>
                <a:tab pos="7981950" algn="l"/>
              </a:tabLst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6461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632520" y="1125091"/>
            <a:ext cx="4111947" cy="50399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9" name="內容版面配置區 8"/>
          <p:cNvSpPr>
            <a:spLocks noGrp="1"/>
          </p:cNvSpPr>
          <p:nvPr>
            <p:ph sz="quarter" idx="14"/>
          </p:nvPr>
        </p:nvSpPr>
        <p:spPr>
          <a:xfrm>
            <a:off x="5150340" y="1124744"/>
            <a:ext cx="4105275" cy="5040312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1219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16897" y="1124744"/>
            <a:ext cx="5259982" cy="5184576"/>
          </a:xfrm>
        </p:spPr>
        <p:txBody>
          <a:bodyPr/>
          <a:lstStyle>
            <a:lvl1pPr>
              <a:defRPr sz="2800">
                <a:solidFill>
                  <a:srgbClr val="FFFFFF"/>
                </a:solidFill>
              </a:defRPr>
            </a:lvl1pPr>
            <a:lvl2pPr>
              <a:defRPr sz="2400">
                <a:solidFill>
                  <a:srgbClr val="FFFFFF"/>
                </a:solidFill>
              </a:defRPr>
            </a:lvl2pPr>
            <a:lvl3pPr>
              <a:defRPr sz="2000">
                <a:solidFill>
                  <a:srgbClr val="FFFFFF"/>
                </a:solidFill>
              </a:defRPr>
            </a:lvl3pPr>
            <a:lvl4pPr>
              <a:defRPr sz="1800">
                <a:solidFill>
                  <a:srgbClr val="FFFFFF"/>
                </a:solidFill>
              </a:defRPr>
            </a:lvl4pPr>
            <a:lvl5pPr>
              <a:defRPr sz="1800">
                <a:solidFill>
                  <a:srgbClr val="FFFFFF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29120" y="1124744"/>
            <a:ext cx="3197327" cy="5184576"/>
          </a:xfrm>
        </p:spPr>
        <p:txBody>
          <a:bodyPr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751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版面配置區 1"/>
          <p:cNvSpPr>
            <a:spLocks noGrp="1"/>
          </p:cNvSpPr>
          <p:nvPr>
            <p:ph type="title"/>
          </p:nvPr>
        </p:nvSpPr>
        <p:spPr bwMode="ltGray">
          <a:xfrm>
            <a:off x="632520" y="72008"/>
            <a:ext cx="8640960" cy="76470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4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lv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3833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152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ltGray"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 bwMode="ltGray">
          <a:xfrm>
            <a:off x="1065600" y="979200"/>
            <a:ext cx="7776000" cy="4968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第一層 </a:t>
            </a:r>
            <a:r>
              <a:rPr lang="en-US" altLang="zh-TW" dirty="0"/>
              <a:t>28</a:t>
            </a:r>
            <a:r>
              <a:rPr lang="zh-TW" altLang="en-US" dirty="0"/>
              <a:t>號 粗體</a:t>
            </a:r>
          </a:p>
          <a:p>
            <a:pPr lvl="1"/>
            <a:r>
              <a:rPr lang="zh-TW" altLang="en-US" dirty="0"/>
              <a:t>第二層 </a:t>
            </a:r>
            <a:r>
              <a:rPr lang="en-US" altLang="zh-TW" dirty="0"/>
              <a:t>24</a:t>
            </a:r>
            <a:r>
              <a:rPr lang="zh-TW" altLang="en-US" dirty="0"/>
              <a:t>號 </a:t>
            </a:r>
          </a:p>
          <a:p>
            <a:pPr lvl="2"/>
            <a:r>
              <a:rPr lang="zh-TW" altLang="en-US" dirty="0"/>
              <a:t>第三層 </a:t>
            </a:r>
            <a:r>
              <a:rPr lang="en-US" altLang="zh-TW" dirty="0"/>
              <a:t>20</a:t>
            </a:r>
            <a:r>
              <a:rPr lang="zh-TW" altLang="en-US" dirty="0"/>
              <a:t>號</a:t>
            </a:r>
          </a:p>
          <a:p>
            <a:pPr lvl="3"/>
            <a:r>
              <a:rPr lang="zh-TW" altLang="en-US" dirty="0"/>
              <a:t>第四層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  <a:p>
            <a:pPr lvl="4"/>
            <a:r>
              <a:rPr lang="zh-TW" altLang="en-US" dirty="0"/>
              <a:t>第五層 </a:t>
            </a:r>
            <a:r>
              <a:rPr lang="en-US" altLang="zh-TW" dirty="0"/>
              <a:t>18</a:t>
            </a:r>
            <a:r>
              <a:rPr lang="zh-TW" altLang="en-US" dirty="0"/>
              <a:t>號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556956" y="6647583"/>
            <a:ext cx="79208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fld id="{8F4EACC7-37E3-43A5-A5FB-BEB9CE95D266}" type="slidenum">
              <a:rPr lang="zh-TW" altLang="en-US" sz="1000" smtClean="0">
                <a:solidFill>
                  <a:schemeClr val="bg1"/>
                </a:solidFill>
              </a:rPr>
              <a:pPr algn="ctr"/>
              <a:t>‹#›</a:t>
            </a:fld>
            <a:endParaRPr lang="zh-TW" altLang="en-US" sz="1200" dirty="0">
              <a:solidFill>
                <a:schemeClr val="bg1"/>
              </a:solidFill>
            </a:endParaRPr>
          </a:p>
        </p:txBody>
      </p:sp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81037" y="72009"/>
            <a:ext cx="8543925" cy="6926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927912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7" r:id="rId2"/>
    <p:sldLayoutId id="2147483668" r:id="rId3"/>
    <p:sldLayoutId id="2147483669" r:id="rId4"/>
    <p:sldLayoutId id="2147483653" r:id="rId5"/>
    <p:sldLayoutId id="2147483657" r:id="rId6"/>
    <p:sldLayoutId id="2147483671" r:id="rId7"/>
    <p:sldLayoutId id="2147483670" r:id="rId8"/>
    <p:sldLayoutId id="2147483676" r:id="rId9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lang="zh-TW" altLang="en-US" sz="3600" b="1" kern="1200" spc="300" dirty="0">
          <a:solidFill>
            <a:srgbClr val="FFC000"/>
          </a:solidFill>
          <a:latin typeface="+mn-ea"/>
          <a:ea typeface="+mn-ea"/>
          <a:cs typeface="+mj-cs"/>
        </a:defRPr>
      </a:lvl1pPr>
    </p:titleStyle>
    <p:bodyStyle>
      <a:lvl1pPr marL="342900" indent="-3429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1"/>
        </a:buClr>
        <a:buFont typeface="Wingdings" panose="05000000000000000000" pitchFamily="2" charset="2"/>
        <a:buChar char="l"/>
        <a:defRPr sz="2800" b="1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14375" indent="-3524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anose="05000000000000000000" pitchFamily="2" charset="2"/>
        <a:buChar char="u"/>
        <a:defRPr sz="2400" b="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990600" indent="-276225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3"/>
        </a:buClr>
        <a:buFont typeface="Wingdings" panose="05000000000000000000" pitchFamily="2" charset="2"/>
        <a:buChar char="p"/>
        <a:defRPr sz="20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2573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4"/>
        </a:buClr>
        <a:buFont typeface="Wingdings" panose="05000000000000000000" pitchFamily="2" charset="2"/>
        <a:buChar char="n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1524000" indent="-266700" algn="l" defTabSz="914400" rtl="0" eaLnBrk="1" latinLnBrk="0" hangingPunct="1">
        <a:lnSpc>
          <a:spcPct val="100000"/>
        </a:lnSpc>
        <a:spcBef>
          <a:spcPts val="600"/>
        </a:spcBef>
        <a:spcAft>
          <a:spcPts val="600"/>
        </a:spcAft>
        <a:buClr>
          <a:schemeClr val="accent5"/>
        </a:buClr>
        <a:buFont typeface="Arial" pitchFamily="34" charset="0"/>
        <a:buChar char="»"/>
        <a:defRPr sz="1800" kern="1200">
          <a:solidFill>
            <a:schemeClr val="bg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客服頁面</a:t>
            </a:r>
          </a:p>
        </p:txBody>
      </p: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96596F1E-82EC-4819-84C7-82D1F07A17D7}"/>
              </a:ext>
            </a:extLst>
          </p:cNvPr>
          <p:cNvSpPr txBox="1">
            <a:spLocks/>
          </p:cNvSpPr>
          <p:nvPr/>
        </p:nvSpPr>
        <p:spPr bwMode="ltGray">
          <a:xfrm>
            <a:off x="416496" y="984262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問題索引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1521D-B92E-4214-8FB9-1AFC420944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496" y="1796343"/>
            <a:ext cx="7344816" cy="441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76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客服頁面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DBFC92F-5E7A-4B3A-AAD2-E4122EF20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80" y="2060848"/>
            <a:ext cx="7584507" cy="3845558"/>
          </a:xfrm>
          <a:prstGeom prst="rect">
            <a:avLst/>
          </a:prstGeom>
        </p:spPr>
      </p:pic>
      <p:sp>
        <p:nvSpPr>
          <p:cNvPr id="13" name="內容版面配置區 5">
            <a:extLst>
              <a:ext uri="{FF2B5EF4-FFF2-40B4-BE49-F238E27FC236}">
                <a16:creationId xmlns:a16="http://schemas.microsoft.com/office/drawing/2014/main" id="{B92DAE92-9663-43AA-8265-7B909F8A0B1B}"/>
              </a:ext>
            </a:extLst>
          </p:cNvPr>
          <p:cNvSpPr txBox="1">
            <a:spLocks/>
          </p:cNvSpPr>
          <p:nvPr/>
        </p:nvSpPr>
        <p:spPr>
          <a:xfrm>
            <a:off x="272480" y="1116514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問題類型</a:t>
            </a:r>
          </a:p>
        </p:txBody>
      </p:sp>
      <p:sp>
        <p:nvSpPr>
          <p:cNvPr id="24" name="內容版面配置區 5">
            <a:extLst>
              <a:ext uri="{FF2B5EF4-FFF2-40B4-BE49-F238E27FC236}">
                <a16:creationId xmlns:a16="http://schemas.microsoft.com/office/drawing/2014/main" id="{96596F1E-82EC-4819-84C7-82D1F07A17D7}"/>
              </a:ext>
            </a:extLst>
          </p:cNvPr>
          <p:cNvSpPr txBox="1">
            <a:spLocks/>
          </p:cNvSpPr>
          <p:nvPr/>
        </p:nvSpPr>
        <p:spPr bwMode="ltGray">
          <a:xfrm>
            <a:off x="2648331" y="1116514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問題描述</a:t>
            </a:r>
          </a:p>
        </p:txBody>
      </p:sp>
      <p:sp>
        <p:nvSpPr>
          <p:cNvPr id="26" name="內容版面配置區 5">
            <a:extLst>
              <a:ext uri="{FF2B5EF4-FFF2-40B4-BE49-F238E27FC236}">
                <a16:creationId xmlns:a16="http://schemas.microsoft.com/office/drawing/2014/main" id="{060811F3-32A3-44A5-B766-58D5581657E8}"/>
              </a:ext>
            </a:extLst>
          </p:cNvPr>
          <p:cNvSpPr txBox="1">
            <a:spLocks/>
          </p:cNvSpPr>
          <p:nvPr/>
        </p:nvSpPr>
        <p:spPr bwMode="ltGray">
          <a:xfrm>
            <a:off x="5003128" y="1116514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圖片類型</a:t>
            </a:r>
          </a:p>
        </p:txBody>
      </p:sp>
    </p:spTree>
    <p:extLst>
      <p:ext uri="{BB962C8B-B14F-4D97-AF65-F5344CB8AC3E}">
        <p14:creationId xmlns:p14="http://schemas.microsoft.com/office/powerpoint/2010/main" val="2512604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E2F12E2F-52EE-CA77-FB53-4EFC2E0F4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文章編輯器</a:t>
            </a:r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FA773D45-1716-47EE-9A56-2E6C8DD857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234" y="1700808"/>
            <a:ext cx="4429743" cy="4429743"/>
          </a:xfrm>
          <a:prstGeom prst="rect">
            <a:avLst/>
          </a:prstGeom>
        </p:spPr>
      </p:pic>
      <p:pic>
        <p:nvPicPr>
          <p:cNvPr id="29" name="圖片 28">
            <a:extLst>
              <a:ext uri="{FF2B5EF4-FFF2-40B4-BE49-F238E27FC236}">
                <a16:creationId xmlns:a16="http://schemas.microsoft.com/office/drawing/2014/main" id="{DB6947B0-05B4-4BE5-9C19-6EC4A96E74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9024" y="1700808"/>
            <a:ext cx="4429743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40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3F5015B-9D52-4DEB-B919-D9320D5F3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64" y="1304456"/>
            <a:ext cx="7295247" cy="4591846"/>
          </a:xfrm>
          <a:prstGeom prst="rect">
            <a:avLst/>
          </a:prstGeom>
        </p:spPr>
      </p:pic>
      <p:sp>
        <p:nvSpPr>
          <p:cNvPr id="8" name="標題 2">
            <a:extLst>
              <a:ext uri="{FF2B5EF4-FFF2-40B4-BE49-F238E27FC236}">
                <a16:creationId xmlns:a16="http://schemas.microsoft.com/office/drawing/2014/main" id="{5C763C3B-F202-49CD-AB06-E15F713D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文章頁面</a:t>
            </a: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3587F161-FCB0-4DA5-A8C4-E1F814C996CF}"/>
              </a:ext>
            </a:extLst>
          </p:cNvPr>
          <p:cNvSpPr txBox="1">
            <a:spLocks/>
          </p:cNvSpPr>
          <p:nvPr/>
        </p:nvSpPr>
        <p:spPr>
          <a:xfrm>
            <a:off x="7533020" y="1758687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794F0746-C8E4-4D6A-8494-65BEA2D28F77}"/>
              </a:ext>
            </a:extLst>
          </p:cNvPr>
          <p:cNvSpPr/>
          <p:nvPr/>
        </p:nvSpPr>
        <p:spPr>
          <a:xfrm>
            <a:off x="560512" y="2357522"/>
            <a:ext cx="1152128" cy="18002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CEB7680-D248-4E21-A9D0-CAC89B696D07}"/>
              </a:ext>
            </a:extLst>
          </p:cNvPr>
          <p:cNvSpPr/>
          <p:nvPr/>
        </p:nvSpPr>
        <p:spPr>
          <a:xfrm>
            <a:off x="2101000" y="2515752"/>
            <a:ext cx="4868224" cy="337184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內容版面配置區 5">
            <a:extLst>
              <a:ext uri="{FF2B5EF4-FFF2-40B4-BE49-F238E27FC236}">
                <a16:creationId xmlns:a16="http://schemas.microsoft.com/office/drawing/2014/main" id="{D56ED96F-B3E4-4293-BB46-CBC72CD6E824}"/>
              </a:ext>
            </a:extLst>
          </p:cNvPr>
          <p:cNvSpPr txBox="1">
            <a:spLocks/>
          </p:cNvSpPr>
          <p:nvPr/>
        </p:nvSpPr>
        <p:spPr bwMode="ltGray">
          <a:xfrm>
            <a:off x="7531228" y="2617676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文章資訊</a:t>
            </a:r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E98A1EFF-56B0-4663-9F90-B383A084E838}"/>
              </a:ext>
            </a:extLst>
          </p:cNvPr>
          <p:cNvSpPr/>
          <p:nvPr/>
        </p:nvSpPr>
        <p:spPr>
          <a:xfrm>
            <a:off x="2045772" y="3068960"/>
            <a:ext cx="5031463" cy="282734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5AB4EB8-3658-426E-B8DF-A498B4A7BC92}"/>
              </a:ext>
            </a:extLst>
          </p:cNvPr>
          <p:cNvSpPr/>
          <p:nvPr/>
        </p:nvSpPr>
        <p:spPr>
          <a:xfrm>
            <a:off x="215766" y="1660293"/>
            <a:ext cx="5375097" cy="440432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810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4" grpId="1" build="p"/>
      <p:bldP spid="15" grpId="0" animBg="1"/>
      <p:bldP spid="15" grpId="1" animBg="1"/>
      <p:bldP spid="16" grpId="0" animBg="1"/>
      <p:bldP spid="16" grpId="1" animBg="1"/>
      <p:bldP spid="17" grpId="0"/>
      <p:bldP spid="18" grpId="0" animBg="1"/>
      <p:bldP spid="1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578A11F-8804-419E-9AE4-4122BECD0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763" y="1660293"/>
            <a:ext cx="6725589" cy="4553585"/>
          </a:xfrm>
          <a:prstGeom prst="rect">
            <a:avLst/>
          </a:prstGeom>
        </p:spPr>
      </p:pic>
      <p:sp>
        <p:nvSpPr>
          <p:cNvPr id="7" name="標題 2">
            <a:extLst>
              <a:ext uri="{FF2B5EF4-FFF2-40B4-BE49-F238E27FC236}">
                <a16:creationId xmlns:a16="http://schemas.microsoft.com/office/drawing/2014/main" id="{2B923221-A4E3-46C0-9C99-4D5571950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8763" y="91552"/>
            <a:ext cx="4248472" cy="764704"/>
          </a:xfrm>
        </p:spPr>
        <p:txBody>
          <a:bodyPr/>
          <a:lstStyle/>
          <a:p>
            <a:r>
              <a:rPr lang="zh-TW" altLang="en-US" dirty="0"/>
              <a:t>文章頁面</a:t>
            </a:r>
          </a:p>
        </p:txBody>
      </p:sp>
      <p:sp>
        <p:nvSpPr>
          <p:cNvPr id="8" name="內容版面配置區 5">
            <a:extLst>
              <a:ext uri="{FF2B5EF4-FFF2-40B4-BE49-F238E27FC236}">
                <a16:creationId xmlns:a16="http://schemas.microsoft.com/office/drawing/2014/main" id="{4AEF341E-18D4-4C76-AA74-2E859A0DE1FC}"/>
              </a:ext>
            </a:extLst>
          </p:cNvPr>
          <p:cNvSpPr txBox="1">
            <a:spLocks/>
          </p:cNvSpPr>
          <p:nvPr/>
        </p:nvSpPr>
        <p:spPr>
          <a:xfrm>
            <a:off x="7413805" y="1690344"/>
            <a:ext cx="2408748" cy="68407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99060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2573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524000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defRPr sz="1800" kern="120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使用者資訊</a:t>
            </a:r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B411F34-FCD7-4B7E-A569-3B35291059C3}"/>
              </a:ext>
            </a:extLst>
          </p:cNvPr>
          <p:cNvSpPr/>
          <p:nvPr/>
        </p:nvSpPr>
        <p:spPr>
          <a:xfrm>
            <a:off x="632520" y="1733016"/>
            <a:ext cx="1872208" cy="3071467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內容版面配置區 5">
            <a:extLst>
              <a:ext uri="{FF2B5EF4-FFF2-40B4-BE49-F238E27FC236}">
                <a16:creationId xmlns:a16="http://schemas.microsoft.com/office/drawing/2014/main" id="{56A76130-25B8-42C3-B770-5F774E9B955E}"/>
              </a:ext>
            </a:extLst>
          </p:cNvPr>
          <p:cNvSpPr txBox="1">
            <a:spLocks/>
          </p:cNvSpPr>
          <p:nvPr/>
        </p:nvSpPr>
        <p:spPr bwMode="ltGray">
          <a:xfrm>
            <a:off x="7413805" y="2584673"/>
            <a:ext cx="2066467" cy="684076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800" b="1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714375" indent="-3524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anose="05000000000000000000" pitchFamily="2" charset="2"/>
              <a:buChar char="u"/>
              <a:defRPr sz="2400" b="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2pPr>
            <a:lvl3pPr marL="1076325" indent="-266700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3"/>
              </a:buClr>
              <a:buFont typeface="Wingdings" panose="05000000000000000000" pitchFamily="2" charset="2"/>
              <a:buChar char="p"/>
              <a:defRPr sz="20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3pPr>
            <a:lvl4pPr marL="1343025" indent="-18097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Font typeface="Wingdings" panose="05000000000000000000" pitchFamily="2" charset="2"/>
              <a:buChar char="n"/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4pPr>
            <a:lvl5pPr marL="1619250" indent="-276225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5"/>
              </a:buClr>
              <a:buFont typeface="Arial" pitchFamily="34" charset="0"/>
              <a:buChar char="»"/>
              <a:tabLst>
                <a:tab pos="7981950" algn="l"/>
              </a:tabLst>
              <a:defRPr sz="1800" kern="1200">
                <a:solidFill>
                  <a:srgbClr val="FFFFFF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留言資訊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4C392E92-5729-413A-82B9-440DBF227DE5}"/>
              </a:ext>
            </a:extLst>
          </p:cNvPr>
          <p:cNvSpPr/>
          <p:nvPr/>
        </p:nvSpPr>
        <p:spPr>
          <a:xfrm>
            <a:off x="2988794" y="2996952"/>
            <a:ext cx="4088441" cy="1800200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Dot"/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4090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9" grpId="0" animBg="1"/>
      <p:bldP spid="9" grpId="1" animBg="1"/>
      <p:bldP spid="11" grpId="0"/>
      <p:bldP spid="11" grpId="1"/>
      <p:bldP spid="12" grpId="0" animBg="1"/>
      <p:bldP spid="12" grpId="1" animBg="1"/>
    </p:bldLst>
  </p:timing>
</p:sld>
</file>

<file path=ppt/theme/theme1.xml><?xml version="1.0" encoding="utf-8"?>
<a:theme xmlns:a="http://schemas.openxmlformats.org/drawingml/2006/main" name="2020簡報範本_light">
  <a:themeElements>
    <a:clrScheme name="自訂 4">
      <a:dk1>
        <a:srgbClr val="545454"/>
      </a:dk1>
      <a:lt1>
        <a:srgbClr val="FFFFFF"/>
      </a:lt1>
      <a:dk2>
        <a:srgbClr val="C6C6C6"/>
      </a:dk2>
      <a:lt2>
        <a:srgbClr val="F2F2F2"/>
      </a:lt2>
      <a:accent1>
        <a:srgbClr val="FFFFFF"/>
      </a:accent1>
      <a:accent2>
        <a:srgbClr val="2D8F98"/>
      </a:accent2>
      <a:accent3>
        <a:srgbClr val="F0591B"/>
      </a:accent3>
      <a:accent4>
        <a:srgbClr val="FFC000"/>
      </a:accent4>
      <a:accent5>
        <a:srgbClr val="90C115"/>
      </a:accent5>
      <a:accent6>
        <a:srgbClr val="6ECBD4"/>
      </a:accent6>
      <a:hlink>
        <a:srgbClr val="F0591B"/>
      </a:hlink>
      <a:folHlink>
        <a:srgbClr val="2A2A2A"/>
      </a:folHlink>
    </a:clrScheme>
    <a:fontScheme name="自訂 1">
      <a:majorFont>
        <a:latin typeface="Arial"/>
        <a:ea typeface="微軟正黑體"/>
        <a:cs typeface=""/>
      </a:majorFont>
      <a:minorFont>
        <a:latin typeface="Arial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/>
      </a:spPr>
      <a:bodyPr rtlCol="0" anchor="ctr"/>
      <a:lstStyle>
        <a:defPPr algn="ctr">
          <a:defRPr/>
        </a:defPPr>
      </a:lstStyle>
      <a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dirty="0" err="1" smtClean="0">
            <a:solidFill>
              <a:schemeClr val="tx1">
                <a:lumMod val="7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資策會2021簡報範本_dark.potx" id="{81C76F81-1671-4B56-BD0F-02ECACBEA1CD}" vid="{64F81388-CB1B-4503-9A85-CB10ADCB8F38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資策會2021_簡報範本_dark_1</Template>
  <TotalTime>279</TotalTime>
  <Words>32</Words>
  <Application>Microsoft Office PowerPoint</Application>
  <PresentationFormat>A4 紙張 (210x297 公釐)</PresentationFormat>
  <Paragraphs>13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微軟正黑體</vt:lpstr>
      <vt:lpstr>新細明體</vt:lpstr>
      <vt:lpstr>Arial</vt:lpstr>
      <vt:lpstr>Calibri</vt:lpstr>
      <vt:lpstr>Wingdings</vt:lpstr>
      <vt:lpstr>2020簡報範本_light</vt:lpstr>
      <vt:lpstr>客服頁面</vt:lpstr>
      <vt:lpstr>客服頁面</vt:lpstr>
      <vt:lpstr>文章編輯器</vt:lpstr>
      <vt:lpstr>文章頁面</vt:lpstr>
      <vt:lpstr>文章頁面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題目</dc:title>
  <dc:creator>Wei-Tsung Wang</dc:creator>
  <cp:lastModifiedBy>User</cp:lastModifiedBy>
  <cp:revision>80</cp:revision>
  <dcterms:created xsi:type="dcterms:W3CDTF">2021-04-12T00:49:08Z</dcterms:created>
  <dcterms:modified xsi:type="dcterms:W3CDTF">2025-03-31T00:53:31Z</dcterms:modified>
  <cp:category/>
</cp:coreProperties>
</file>