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"/>
  </p:notesMasterIdLst>
  <p:handoutMasterIdLst>
    <p:handoutMasterId r:id="rId5"/>
  </p:handoutMasterIdLst>
  <p:sldIdLst>
    <p:sldId id="274" r:id="rId2"/>
    <p:sldId id="275" r:id="rId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834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文章編輯器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58" y="816037"/>
            <a:ext cx="2066467" cy="684076"/>
          </a:xfrm>
        </p:spPr>
        <p:txBody>
          <a:bodyPr/>
          <a:lstStyle/>
          <a:p>
            <a:r>
              <a:rPr lang="zh-TW" altLang="en-US" dirty="0"/>
              <a:t>字體規格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873B1B1-FC89-4729-A88D-17E66DE5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9" y="2108938"/>
            <a:ext cx="9605539" cy="416598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A7479677-B346-46BC-979E-9A4CCD38B502}"/>
              </a:ext>
            </a:extLst>
          </p:cNvPr>
          <p:cNvSpPr/>
          <p:nvPr/>
        </p:nvSpPr>
        <p:spPr>
          <a:xfrm>
            <a:off x="150229" y="2108938"/>
            <a:ext cx="3096344" cy="36004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5AA3C8F3-D314-4EA6-9A0F-05D8ED5B9855}"/>
              </a:ext>
            </a:extLst>
          </p:cNvPr>
          <p:cNvSpPr txBox="1">
            <a:spLocks/>
          </p:cNvSpPr>
          <p:nvPr/>
        </p:nvSpPr>
        <p:spPr bwMode="ltGray">
          <a:xfrm>
            <a:off x="236259" y="1412575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字體樣式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AFB751F2-39F7-4046-87F6-A1B92E1CCDFB}"/>
              </a:ext>
            </a:extLst>
          </p:cNvPr>
          <p:cNvSpPr txBox="1">
            <a:spLocks/>
          </p:cNvSpPr>
          <p:nvPr/>
        </p:nvSpPr>
        <p:spPr bwMode="ltGray">
          <a:xfrm>
            <a:off x="2324988" y="819898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字體顏色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8A1E2C0-095F-4274-8327-8BA87F411ECE}"/>
              </a:ext>
            </a:extLst>
          </p:cNvPr>
          <p:cNvSpPr/>
          <p:nvPr/>
        </p:nvSpPr>
        <p:spPr>
          <a:xfrm>
            <a:off x="3242993" y="2101192"/>
            <a:ext cx="1421975" cy="36778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7EB500C-00EB-41D3-BF51-B01643F7EF51}"/>
              </a:ext>
            </a:extLst>
          </p:cNvPr>
          <p:cNvSpPr/>
          <p:nvPr/>
        </p:nvSpPr>
        <p:spPr>
          <a:xfrm>
            <a:off x="4599669" y="2101192"/>
            <a:ext cx="641365" cy="36778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13B7638-D988-4257-AC75-4D133D7CA9F5}"/>
              </a:ext>
            </a:extLst>
          </p:cNvPr>
          <p:cNvSpPr/>
          <p:nvPr/>
        </p:nvSpPr>
        <p:spPr>
          <a:xfrm>
            <a:off x="5218962" y="2109581"/>
            <a:ext cx="833459" cy="36778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A3833E0-5E68-4BF1-98D6-74A7C0A2A232}"/>
              </a:ext>
            </a:extLst>
          </p:cNvPr>
          <p:cNvSpPr/>
          <p:nvPr/>
        </p:nvSpPr>
        <p:spPr>
          <a:xfrm>
            <a:off x="6018065" y="2101835"/>
            <a:ext cx="653650" cy="36778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9FB118C-5D27-477F-968E-A86B2E516C5C}"/>
              </a:ext>
            </a:extLst>
          </p:cNvPr>
          <p:cNvSpPr/>
          <p:nvPr/>
        </p:nvSpPr>
        <p:spPr>
          <a:xfrm>
            <a:off x="6591445" y="2109580"/>
            <a:ext cx="857301" cy="36778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7D2844E-833E-40ED-B9C0-951FD89BDA0E}"/>
              </a:ext>
            </a:extLst>
          </p:cNvPr>
          <p:cNvSpPr/>
          <p:nvPr/>
        </p:nvSpPr>
        <p:spPr>
          <a:xfrm>
            <a:off x="7401273" y="2101149"/>
            <a:ext cx="857302" cy="37621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1C55641-FD94-41FF-BD49-FEDA1E807785}"/>
              </a:ext>
            </a:extLst>
          </p:cNvPr>
          <p:cNvSpPr/>
          <p:nvPr/>
        </p:nvSpPr>
        <p:spPr>
          <a:xfrm>
            <a:off x="8178304" y="2116683"/>
            <a:ext cx="1023168" cy="35229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BF0C7864-5814-434F-9AA6-41AD85107757}"/>
              </a:ext>
            </a:extLst>
          </p:cNvPr>
          <p:cNvSpPr txBox="1">
            <a:spLocks/>
          </p:cNvSpPr>
          <p:nvPr/>
        </p:nvSpPr>
        <p:spPr bwMode="ltGray">
          <a:xfrm>
            <a:off x="2324989" y="1422763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區塊規劃</a:t>
            </a:r>
          </a:p>
        </p:txBody>
      </p:sp>
      <p:sp>
        <p:nvSpPr>
          <p:cNvPr id="18" name="內容版面配置區 5">
            <a:extLst>
              <a:ext uri="{FF2B5EF4-FFF2-40B4-BE49-F238E27FC236}">
                <a16:creationId xmlns:a16="http://schemas.microsoft.com/office/drawing/2014/main" id="{E4BAA1DB-E892-4EAD-BD19-31CF4419FB78}"/>
              </a:ext>
            </a:extLst>
          </p:cNvPr>
          <p:cNvSpPr txBox="1">
            <a:spLocks/>
          </p:cNvSpPr>
          <p:nvPr/>
        </p:nvSpPr>
        <p:spPr bwMode="ltGray">
          <a:xfrm>
            <a:off x="4299627" y="811509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序列規劃</a:t>
            </a:r>
          </a:p>
        </p:txBody>
      </p:sp>
      <p:sp>
        <p:nvSpPr>
          <p:cNvPr id="19" name="內容版面配置區 5">
            <a:extLst>
              <a:ext uri="{FF2B5EF4-FFF2-40B4-BE49-F238E27FC236}">
                <a16:creationId xmlns:a16="http://schemas.microsoft.com/office/drawing/2014/main" id="{9FB1E134-E2BE-4BFF-8E40-8905ECCC5674}"/>
              </a:ext>
            </a:extLst>
          </p:cNvPr>
          <p:cNvSpPr txBox="1">
            <a:spLocks/>
          </p:cNvSpPr>
          <p:nvPr/>
        </p:nvSpPr>
        <p:spPr bwMode="ltGray">
          <a:xfrm>
            <a:off x="4299627" y="1412152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版面規劃</a:t>
            </a:r>
          </a:p>
        </p:txBody>
      </p:sp>
      <p:sp>
        <p:nvSpPr>
          <p:cNvPr id="20" name="內容版面配置區 5">
            <a:extLst>
              <a:ext uri="{FF2B5EF4-FFF2-40B4-BE49-F238E27FC236}">
                <a16:creationId xmlns:a16="http://schemas.microsoft.com/office/drawing/2014/main" id="{CAAA4D48-3490-4472-8A6F-FB4680D6D9CF}"/>
              </a:ext>
            </a:extLst>
          </p:cNvPr>
          <p:cNvSpPr txBox="1">
            <a:spLocks/>
          </p:cNvSpPr>
          <p:nvPr/>
        </p:nvSpPr>
        <p:spPr bwMode="ltGray">
          <a:xfrm>
            <a:off x="6366093" y="811009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插入連結</a:t>
            </a:r>
          </a:p>
        </p:txBody>
      </p:sp>
      <p:sp>
        <p:nvSpPr>
          <p:cNvPr id="21" name="內容版面配置區 5">
            <a:extLst>
              <a:ext uri="{FF2B5EF4-FFF2-40B4-BE49-F238E27FC236}">
                <a16:creationId xmlns:a16="http://schemas.microsoft.com/office/drawing/2014/main" id="{949F3FF2-CA89-4FD8-8AF3-237B5CD62BA8}"/>
              </a:ext>
            </a:extLst>
          </p:cNvPr>
          <p:cNvSpPr txBox="1">
            <a:spLocks/>
          </p:cNvSpPr>
          <p:nvPr/>
        </p:nvSpPr>
        <p:spPr bwMode="ltGray">
          <a:xfrm>
            <a:off x="6366093" y="1386404"/>
            <a:ext cx="3195419" cy="5304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紀錄與清除</a:t>
            </a:r>
          </a:p>
        </p:txBody>
      </p:sp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4" grpId="0" animBg="1"/>
      <p:bldP spid="4" grpId="1" animBg="1"/>
      <p:bldP spid="7" grpId="0"/>
      <p:bldP spid="7" grpId="1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B0D067C-A029-47F6-8B63-19446510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5" y="1296595"/>
            <a:ext cx="7080144" cy="5007907"/>
          </a:xfrm>
          <a:prstGeom prst="rect">
            <a:avLst/>
          </a:prstGeom>
        </p:spPr>
      </p:pic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3587F161-FCB0-4DA5-A8C4-E1F814C996CF}"/>
              </a:ext>
            </a:extLst>
          </p:cNvPr>
          <p:cNvSpPr txBox="1">
            <a:spLocks/>
          </p:cNvSpPr>
          <p:nvPr/>
        </p:nvSpPr>
        <p:spPr>
          <a:xfrm>
            <a:off x="7401272" y="1270644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94F0746-C8E4-4D6A-8494-65BEA2D28F77}"/>
              </a:ext>
            </a:extLst>
          </p:cNvPr>
          <p:cNvSpPr/>
          <p:nvPr/>
        </p:nvSpPr>
        <p:spPr>
          <a:xfrm>
            <a:off x="704528" y="2276872"/>
            <a:ext cx="1152128" cy="1800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CEB7680-D248-4E21-A9D0-CAC89B696D07}"/>
              </a:ext>
            </a:extLst>
          </p:cNvPr>
          <p:cNvSpPr/>
          <p:nvPr/>
        </p:nvSpPr>
        <p:spPr>
          <a:xfrm>
            <a:off x="2504728" y="2420888"/>
            <a:ext cx="4248472" cy="4404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D56ED96F-B3E4-4293-BB46-CBC72CD6E824}"/>
              </a:ext>
            </a:extLst>
          </p:cNvPr>
          <p:cNvSpPr txBox="1">
            <a:spLocks/>
          </p:cNvSpPr>
          <p:nvPr/>
        </p:nvSpPr>
        <p:spPr bwMode="ltGray">
          <a:xfrm>
            <a:off x="7401272" y="1934005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文章資訊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98A1EFF-56B0-4663-9F90-B383A084E838}"/>
              </a:ext>
            </a:extLst>
          </p:cNvPr>
          <p:cNvSpPr/>
          <p:nvPr/>
        </p:nvSpPr>
        <p:spPr>
          <a:xfrm>
            <a:off x="2117775" y="3061215"/>
            <a:ext cx="4635425" cy="231200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5AB4EB8-3658-426E-B8DF-A498B4A7BC92}"/>
              </a:ext>
            </a:extLst>
          </p:cNvPr>
          <p:cNvSpPr/>
          <p:nvPr/>
        </p:nvSpPr>
        <p:spPr>
          <a:xfrm>
            <a:off x="385612" y="1689497"/>
            <a:ext cx="5375097" cy="4404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5">
            <a:extLst>
              <a:ext uri="{FF2B5EF4-FFF2-40B4-BE49-F238E27FC236}">
                <a16:creationId xmlns:a16="http://schemas.microsoft.com/office/drawing/2014/main" id="{122E95E6-27B0-4816-965E-D336C3BA560D}"/>
              </a:ext>
            </a:extLst>
          </p:cNvPr>
          <p:cNvSpPr txBox="1">
            <a:spLocks/>
          </p:cNvSpPr>
          <p:nvPr/>
        </p:nvSpPr>
        <p:spPr bwMode="ltGray">
          <a:xfrm>
            <a:off x="7401272" y="2573546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留言資訊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A13AC72-B901-4B36-A143-4B76E46E15D3}"/>
              </a:ext>
            </a:extLst>
          </p:cNvPr>
          <p:cNvSpPr/>
          <p:nvPr/>
        </p:nvSpPr>
        <p:spPr>
          <a:xfrm>
            <a:off x="2117775" y="5733256"/>
            <a:ext cx="4491409" cy="57124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204</TotalTime>
  <Words>29</Words>
  <Application>Microsoft Office PowerPoint</Application>
  <PresentationFormat>A4 紙張 (210x297 公釐)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Wingdings</vt:lpstr>
      <vt:lpstr>2020簡報範本_light</vt:lpstr>
      <vt:lpstr>文章編輯器</vt:lpstr>
      <vt:lpstr>文章頁面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69</cp:revision>
  <dcterms:created xsi:type="dcterms:W3CDTF">2021-04-12T00:49:08Z</dcterms:created>
  <dcterms:modified xsi:type="dcterms:W3CDTF">2025-03-19T04:19:30Z</dcterms:modified>
  <cp:category/>
</cp:coreProperties>
</file>