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279" r:id="rId2"/>
    <p:sldId id="282" r:id="rId3"/>
    <p:sldId id="286" r:id="rId4"/>
    <p:sldId id="287" r:id="rId5"/>
    <p:sldId id="274" r:id="rId6"/>
    <p:sldId id="284" r:id="rId7"/>
    <p:sldId id="275" r:id="rId8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EA3DD-86AA-4B88-ABFE-C559CD8E1443}" v="18" dt="2025-04-06T22:27:38.109"/>
  </p1510:revLst>
</p1510:revInfo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846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楷紘 林" userId="aa8652d5a247aa1c" providerId="LiveId" clId="{F11EA3DD-86AA-4B88-ABFE-C559CD8E1443}"/>
    <pc:docChg chg="undo custSel addSld delSld modSld sldOrd">
      <pc:chgData name="楷紘 林" userId="aa8652d5a247aa1c" providerId="LiveId" clId="{F11EA3DD-86AA-4B88-ABFE-C559CD8E1443}" dt="2025-04-06T22:27:40.421" v="271" actId="26606"/>
      <pc:docMkLst>
        <pc:docMk/>
      </pc:docMkLst>
      <pc:sldChg chg="addSp delSp modSp mod delAnim">
        <pc:chgData name="楷紘 林" userId="aa8652d5a247aa1c" providerId="LiveId" clId="{F11EA3DD-86AA-4B88-ABFE-C559CD8E1443}" dt="2025-04-06T22:12:40.288" v="231" actId="27614"/>
        <pc:sldMkLst>
          <pc:docMk/>
          <pc:sldMk cId="2801340232" sldId="274"/>
        </pc:sldMkLst>
        <pc:spChg chg="mod">
          <ac:chgData name="楷紘 林" userId="aa8652d5a247aa1c" providerId="LiveId" clId="{F11EA3DD-86AA-4B88-ABFE-C559CD8E1443}" dt="2025-04-06T22:12:37.450" v="230" actId="26606"/>
          <ac:spMkLst>
            <pc:docMk/>
            <pc:sldMk cId="2801340232" sldId="274"/>
            <ac:spMk id="3" creationId="{E2F12E2F-52EE-CA77-FB53-4EFC2E0F43C3}"/>
          </ac:spMkLst>
        </pc:spChg>
        <pc:picChg chg="add del mod">
          <ac:chgData name="楷紘 林" userId="aa8652d5a247aa1c" providerId="LiveId" clId="{F11EA3DD-86AA-4B88-ABFE-C559CD8E1443}" dt="2025-04-06T22:12:29.726" v="220" actId="21"/>
          <ac:picMkLst>
            <pc:docMk/>
            <pc:sldMk cId="2801340232" sldId="274"/>
            <ac:picMk id="4" creationId="{856ABCEF-69CD-9D31-3733-8C8426CDD869}"/>
          </ac:picMkLst>
        </pc:picChg>
        <pc:picChg chg="del">
          <ac:chgData name="楷紘 林" userId="aa8652d5a247aa1c" providerId="LiveId" clId="{F11EA3DD-86AA-4B88-ABFE-C559CD8E1443}" dt="2025-04-06T22:03:22.639" v="210" actId="478"/>
          <ac:picMkLst>
            <pc:docMk/>
            <pc:sldMk cId="2801340232" sldId="274"/>
            <ac:picMk id="5" creationId="{5B5132F7-43E6-4615-B27C-293F6E5E4FEB}"/>
          </ac:picMkLst>
        </pc:picChg>
        <pc:picChg chg="add mod">
          <ac:chgData name="楷紘 林" userId="aa8652d5a247aa1c" providerId="LiveId" clId="{F11EA3DD-86AA-4B88-ABFE-C559CD8E1443}" dt="2025-04-06T22:12:40.288" v="231" actId="27614"/>
          <ac:picMkLst>
            <pc:docMk/>
            <pc:sldMk cId="2801340232" sldId="274"/>
            <ac:picMk id="6" creationId="{856ABCEF-69CD-9D31-3733-8C8426CDD869}"/>
          </ac:picMkLst>
        </pc:picChg>
      </pc:sldChg>
      <pc:sldChg chg="addSp delSp modSp mod delAnim">
        <pc:chgData name="楷紘 林" userId="aa8652d5a247aa1c" providerId="LiveId" clId="{F11EA3DD-86AA-4B88-ABFE-C559CD8E1443}" dt="2025-04-06T22:17:43.483" v="255" actId="14100"/>
        <pc:sldMkLst>
          <pc:docMk/>
          <pc:sldMk cId="1335810427" sldId="275"/>
        </pc:sldMkLst>
        <pc:spChg chg="del">
          <ac:chgData name="楷紘 林" userId="aa8652d5a247aa1c" providerId="LiveId" clId="{F11EA3DD-86AA-4B88-ABFE-C559CD8E1443}" dt="2025-04-06T22:14:48.171" v="239" actId="478"/>
          <ac:spMkLst>
            <pc:docMk/>
            <pc:sldMk cId="1335810427" sldId="275"/>
            <ac:spMk id="15" creationId="{794F0746-C8E4-4D6A-8494-65BEA2D28F77}"/>
          </ac:spMkLst>
        </pc:spChg>
        <pc:spChg chg="del">
          <ac:chgData name="楷紘 林" userId="aa8652d5a247aa1c" providerId="LiveId" clId="{F11EA3DD-86AA-4B88-ABFE-C559CD8E1443}" dt="2025-04-06T22:14:48.171" v="239" actId="478"/>
          <ac:spMkLst>
            <pc:docMk/>
            <pc:sldMk cId="1335810427" sldId="275"/>
            <ac:spMk id="16" creationId="{ACEB7680-D248-4E21-A9D0-CAC89B696D07}"/>
          </ac:spMkLst>
        </pc:spChg>
        <pc:spChg chg="del">
          <ac:chgData name="楷紘 林" userId="aa8652d5a247aa1c" providerId="LiveId" clId="{F11EA3DD-86AA-4B88-ABFE-C559CD8E1443}" dt="2025-04-06T22:14:48.171" v="239" actId="478"/>
          <ac:spMkLst>
            <pc:docMk/>
            <pc:sldMk cId="1335810427" sldId="275"/>
            <ac:spMk id="18" creationId="{E98A1EFF-56B0-4663-9F90-B383A084E838}"/>
          </ac:spMkLst>
        </pc:spChg>
        <pc:spChg chg="del">
          <ac:chgData name="楷紘 林" userId="aa8652d5a247aa1c" providerId="LiveId" clId="{F11EA3DD-86AA-4B88-ABFE-C559CD8E1443}" dt="2025-04-06T22:14:48.171" v="239" actId="478"/>
          <ac:spMkLst>
            <pc:docMk/>
            <pc:sldMk cId="1335810427" sldId="275"/>
            <ac:spMk id="19" creationId="{B5AB4EB8-3658-426E-B8DF-A498B4A7BC92}"/>
          </ac:spMkLst>
        </pc:spChg>
        <pc:picChg chg="del">
          <ac:chgData name="楷紘 林" userId="aa8652d5a247aa1c" providerId="LiveId" clId="{F11EA3DD-86AA-4B88-ABFE-C559CD8E1443}" dt="2025-04-06T22:17:23.171" v="247" actId="478"/>
          <ac:picMkLst>
            <pc:docMk/>
            <pc:sldMk cId="1335810427" sldId="275"/>
            <ac:picMk id="2" creationId="{83F5015B-9D52-4DEB-B919-D9320D5F3E53}"/>
          </ac:picMkLst>
        </pc:picChg>
        <pc:picChg chg="add mod">
          <ac:chgData name="楷紘 林" userId="aa8652d5a247aa1c" providerId="LiveId" clId="{F11EA3DD-86AA-4B88-ABFE-C559CD8E1443}" dt="2025-04-06T22:17:43.483" v="255" actId="14100"/>
          <ac:picMkLst>
            <pc:docMk/>
            <pc:sldMk cId="1335810427" sldId="275"/>
            <ac:picMk id="4" creationId="{F31BDEE8-97FA-689B-7CBB-39041BBD4FD6}"/>
          </ac:picMkLst>
        </pc:picChg>
      </pc:sldChg>
      <pc:sldChg chg="delSp del mod">
        <pc:chgData name="楷紘 林" userId="aa8652d5a247aa1c" providerId="LiveId" clId="{F11EA3DD-86AA-4B88-ABFE-C559CD8E1443}" dt="2025-04-06T21:44:12.646" v="4" actId="47"/>
        <pc:sldMkLst>
          <pc:docMk/>
          <pc:sldMk cId="4099761215" sldId="277"/>
        </pc:sldMkLst>
        <pc:spChg chg="del">
          <ac:chgData name="楷紘 林" userId="aa8652d5a247aa1c" providerId="LiveId" clId="{F11EA3DD-86AA-4B88-ABFE-C559CD8E1443}" dt="2025-04-06T21:44:07.887" v="3" actId="478"/>
          <ac:spMkLst>
            <pc:docMk/>
            <pc:sldMk cId="4099761215" sldId="277"/>
            <ac:spMk id="24" creationId="{96596F1E-82EC-4819-84C7-82D1F07A17D7}"/>
          </ac:spMkLst>
        </pc:spChg>
      </pc:sldChg>
      <pc:sldChg chg="del">
        <pc:chgData name="楷紘 林" userId="aa8652d5a247aa1c" providerId="LiveId" clId="{F11EA3DD-86AA-4B88-ABFE-C559CD8E1443}" dt="2025-04-06T22:13:11.396" v="233" actId="47"/>
        <pc:sldMkLst>
          <pc:docMk/>
          <pc:sldMk cId="934090460" sldId="278"/>
        </pc:sldMkLst>
      </pc:sldChg>
      <pc:sldChg chg="addSp delSp modSp mod delAnim">
        <pc:chgData name="楷紘 林" userId="aa8652d5a247aa1c" providerId="LiveId" clId="{F11EA3DD-86AA-4B88-ABFE-C559CD8E1443}" dt="2025-04-06T21:59:16.773" v="82" actId="14100"/>
        <pc:sldMkLst>
          <pc:docMk/>
          <pc:sldMk cId="2512604493" sldId="279"/>
        </pc:sldMkLst>
        <pc:spChg chg="mod">
          <ac:chgData name="楷紘 林" userId="aa8652d5a247aa1c" providerId="LiveId" clId="{F11EA3DD-86AA-4B88-ABFE-C559CD8E1443}" dt="2025-04-06T21:58:57.660" v="78" actId="1076"/>
          <ac:spMkLst>
            <pc:docMk/>
            <pc:sldMk cId="2512604493" sldId="279"/>
            <ac:spMk id="8" creationId="{5C763C3B-F202-49CD-AB06-E15F713DDDB1}"/>
          </ac:spMkLst>
        </pc:spChg>
        <pc:spChg chg="add mod">
          <ac:chgData name="楷紘 林" userId="aa8652d5a247aa1c" providerId="LiveId" clId="{F11EA3DD-86AA-4B88-ABFE-C559CD8E1443}" dt="2025-04-06T21:59:11.395" v="81" actId="14100"/>
          <ac:spMkLst>
            <pc:docMk/>
            <pc:sldMk cId="2512604493" sldId="279"/>
            <ac:spMk id="12" creationId="{CBD25DA5-A736-D3DC-4571-21FF247EDEF4}"/>
          </ac:spMkLst>
        </pc:spChg>
        <pc:spChg chg="mod">
          <ac:chgData name="楷紘 林" userId="aa8652d5a247aa1c" providerId="LiveId" clId="{F11EA3DD-86AA-4B88-ABFE-C559CD8E1443}" dt="2025-04-06T21:59:11.395" v="81" actId="14100"/>
          <ac:spMkLst>
            <pc:docMk/>
            <pc:sldMk cId="2512604493" sldId="279"/>
            <ac:spMk id="13" creationId="{B92DAE92-9663-43AA-8265-7B909F8A0B1B}"/>
          </ac:spMkLst>
        </pc:spChg>
        <pc:spChg chg="add mod">
          <ac:chgData name="楷紘 林" userId="aa8652d5a247aa1c" providerId="LiveId" clId="{F11EA3DD-86AA-4B88-ABFE-C559CD8E1443}" dt="2025-04-06T21:59:11.395" v="81" actId="14100"/>
          <ac:spMkLst>
            <pc:docMk/>
            <pc:sldMk cId="2512604493" sldId="279"/>
            <ac:spMk id="14" creationId="{1E2DAE9E-D9B9-17B2-9CCC-3FBA48932CB8}"/>
          </ac:spMkLst>
        </pc:spChg>
        <pc:spChg chg="mod">
          <ac:chgData name="楷紘 林" userId="aa8652d5a247aa1c" providerId="LiveId" clId="{F11EA3DD-86AA-4B88-ABFE-C559CD8E1443}" dt="2025-04-06T21:59:11.395" v="81" actId="14100"/>
          <ac:spMkLst>
            <pc:docMk/>
            <pc:sldMk cId="2512604493" sldId="279"/>
            <ac:spMk id="24" creationId="{96596F1E-82EC-4819-84C7-82D1F07A17D7}"/>
          </ac:spMkLst>
        </pc:spChg>
        <pc:spChg chg="mod">
          <ac:chgData name="楷紘 林" userId="aa8652d5a247aa1c" providerId="LiveId" clId="{F11EA3DD-86AA-4B88-ABFE-C559CD8E1443}" dt="2025-04-06T21:59:16.773" v="82" actId="14100"/>
          <ac:spMkLst>
            <pc:docMk/>
            <pc:sldMk cId="2512604493" sldId="279"/>
            <ac:spMk id="26" creationId="{060811F3-32A3-44A5-B766-58D5581657E8}"/>
          </ac:spMkLst>
        </pc:spChg>
        <pc:picChg chg="add del mod">
          <ac:chgData name="楷紘 林" userId="aa8652d5a247aa1c" providerId="LiveId" clId="{F11EA3DD-86AA-4B88-ABFE-C559CD8E1443}" dt="2025-04-06T21:49:34.271" v="15" actId="478"/>
          <ac:picMkLst>
            <pc:docMk/>
            <pc:sldMk cId="2512604493" sldId="279"/>
            <ac:picMk id="3" creationId="{FA7BEC47-3AA6-343E-8B6B-D6FBC2CAB86D}"/>
          </ac:picMkLst>
        </pc:picChg>
        <pc:picChg chg="add del mod">
          <ac:chgData name="楷紘 林" userId="aa8652d5a247aa1c" providerId="LiveId" clId="{F11EA3DD-86AA-4B88-ABFE-C559CD8E1443}" dt="2025-04-06T21:57:13.215" v="21" actId="478"/>
          <ac:picMkLst>
            <pc:docMk/>
            <pc:sldMk cId="2512604493" sldId="279"/>
            <ac:picMk id="5" creationId="{E80AFA28-6B23-60B2-B314-E29DA0375D3D}"/>
          </ac:picMkLst>
        </pc:picChg>
        <pc:picChg chg="del">
          <ac:chgData name="楷紘 林" userId="aa8652d5a247aa1c" providerId="LiveId" clId="{F11EA3DD-86AA-4B88-ABFE-C559CD8E1443}" dt="2025-04-06T21:49:10.941" v="5" actId="478"/>
          <ac:picMkLst>
            <pc:docMk/>
            <pc:sldMk cId="2512604493" sldId="279"/>
            <ac:picMk id="7" creationId="{ACA4A473-CE63-4B96-B86A-8812B6D4B1C1}"/>
          </ac:picMkLst>
        </pc:picChg>
        <pc:picChg chg="add mod">
          <ac:chgData name="楷紘 林" userId="aa8652d5a247aa1c" providerId="LiveId" clId="{F11EA3DD-86AA-4B88-ABFE-C559CD8E1443}" dt="2025-04-06T21:57:22.069" v="27" actId="1076"/>
          <ac:picMkLst>
            <pc:docMk/>
            <pc:sldMk cId="2512604493" sldId="279"/>
            <ac:picMk id="9" creationId="{5EA3751A-0D0F-4454-931B-C9CDD5D1DF9B}"/>
          </ac:picMkLst>
        </pc:picChg>
        <pc:picChg chg="del">
          <ac:chgData name="楷紘 林" userId="aa8652d5a247aa1c" providerId="LiveId" clId="{F11EA3DD-86AA-4B88-ABFE-C559CD8E1443}" dt="2025-04-06T21:49:13.463" v="7" actId="478"/>
          <ac:picMkLst>
            <pc:docMk/>
            <pc:sldMk cId="2512604493" sldId="279"/>
            <ac:picMk id="10" creationId="{3267B800-B8FE-4A3C-AF43-1382ED6283AF}"/>
          </ac:picMkLst>
        </pc:picChg>
        <pc:picChg chg="del">
          <ac:chgData name="楷紘 林" userId="aa8652d5a247aa1c" providerId="LiveId" clId="{F11EA3DD-86AA-4B88-ABFE-C559CD8E1443}" dt="2025-04-06T21:49:12.534" v="6" actId="478"/>
          <ac:picMkLst>
            <pc:docMk/>
            <pc:sldMk cId="2512604493" sldId="279"/>
            <ac:picMk id="11" creationId="{20833EAE-722D-40D4-B819-556C54C521EF}"/>
          </ac:picMkLst>
        </pc:picChg>
      </pc:sldChg>
      <pc:sldChg chg="addSp modSp del ord modAnim">
        <pc:chgData name="楷紘 林" userId="aa8652d5a247aa1c" providerId="LiveId" clId="{F11EA3DD-86AA-4B88-ABFE-C559CD8E1443}" dt="2025-04-06T22:13:08.866" v="232" actId="47"/>
        <pc:sldMkLst>
          <pc:docMk/>
          <pc:sldMk cId="2419344144" sldId="280"/>
        </pc:sldMkLst>
      </pc:sldChg>
      <pc:sldChg chg="add del">
        <pc:chgData name="楷紘 林" userId="aa8652d5a247aa1c" providerId="LiveId" clId="{F11EA3DD-86AA-4B88-ABFE-C559CD8E1443}" dt="2025-04-06T21:49:32.121" v="14"/>
        <pc:sldMkLst>
          <pc:docMk/>
          <pc:sldMk cId="250623839" sldId="281"/>
        </pc:sldMkLst>
      </pc:sldChg>
      <pc:sldChg chg="addSp delSp modSp new del mod">
        <pc:chgData name="楷紘 林" userId="aa8652d5a247aa1c" providerId="LiveId" clId="{F11EA3DD-86AA-4B88-ABFE-C559CD8E1443}" dt="2025-04-06T22:03:11.299" v="209" actId="47"/>
        <pc:sldMkLst>
          <pc:docMk/>
          <pc:sldMk cId="3411460939" sldId="281"/>
        </pc:sldMkLst>
        <pc:spChg chg="del">
          <ac:chgData name="楷紘 林" userId="aa8652d5a247aa1c" providerId="LiveId" clId="{F11EA3DD-86AA-4B88-ABFE-C559CD8E1443}" dt="2025-04-06T22:00:20.844" v="84" actId="22"/>
          <ac:spMkLst>
            <pc:docMk/>
            <pc:sldMk cId="3411460939" sldId="281"/>
            <ac:spMk id="2" creationId="{B960E365-1247-452B-E6CF-4A725AE5C1BB}"/>
          </ac:spMkLst>
        </pc:spChg>
        <pc:picChg chg="add mod ord">
          <ac:chgData name="楷紘 林" userId="aa8652d5a247aa1c" providerId="LiveId" clId="{F11EA3DD-86AA-4B88-ABFE-C559CD8E1443}" dt="2025-04-06T22:00:20.844" v="84" actId="22"/>
          <ac:picMkLst>
            <pc:docMk/>
            <pc:sldMk cId="3411460939" sldId="281"/>
            <ac:picMk id="6" creationId="{480C9249-DE52-180F-9CFC-8E05339F93A6}"/>
          </ac:picMkLst>
        </pc:picChg>
      </pc:sldChg>
      <pc:sldChg chg="addSp delSp modSp add mod">
        <pc:chgData name="楷紘 林" userId="aa8652d5a247aa1c" providerId="LiveId" clId="{F11EA3DD-86AA-4B88-ABFE-C559CD8E1443}" dt="2025-04-06T22:03:06.655" v="208" actId="1076"/>
        <pc:sldMkLst>
          <pc:docMk/>
          <pc:sldMk cId="2956397871" sldId="282"/>
        </pc:sldMkLst>
        <pc:spChg chg="add mod">
          <ac:chgData name="楷紘 林" userId="aa8652d5a247aa1c" providerId="LiveId" clId="{F11EA3DD-86AA-4B88-ABFE-C559CD8E1443}" dt="2025-04-06T22:03:02.631" v="207" actId="1076"/>
          <ac:spMkLst>
            <pc:docMk/>
            <pc:sldMk cId="2956397871" sldId="282"/>
            <ac:spMk id="3" creationId="{4005512D-D11C-85ED-730C-EED81D547F9C}"/>
          </ac:spMkLst>
        </pc:spChg>
        <pc:spChg chg="del">
          <ac:chgData name="楷紘 林" userId="aa8652d5a247aa1c" providerId="LiveId" clId="{F11EA3DD-86AA-4B88-ABFE-C559CD8E1443}" dt="2025-04-06T22:00:32.950" v="89" actId="478"/>
          <ac:spMkLst>
            <pc:docMk/>
            <pc:sldMk cId="2956397871" sldId="282"/>
            <ac:spMk id="12" creationId="{3C5484D3-EE34-990B-FE7A-EA0AABB3D815}"/>
          </ac:spMkLst>
        </pc:spChg>
        <pc:spChg chg="del">
          <ac:chgData name="楷紘 林" userId="aa8652d5a247aa1c" providerId="LiveId" clId="{F11EA3DD-86AA-4B88-ABFE-C559CD8E1443}" dt="2025-04-06T22:00:32.950" v="89" actId="478"/>
          <ac:spMkLst>
            <pc:docMk/>
            <pc:sldMk cId="2956397871" sldId="282"/>
            <ac:spMk id="13" creationId="{17698C00-1A8D-C304-9271-27FC864694D2}"/>
          </ac:spMkLst>
        </pc:spChg>
        <pc:spChg chg="del">
          <ac:chgData name="楷紘 林" userId="aa8652d5a247aa1c" providerId="LiveId" clId="{F11EA3DD-86AA-4B88-ABFE-C559CD8E1443}" dt="2025-04-06T22:00:32.950" v="89" actId="478"/>
          <ac:spMkLst>
            <pc:docMk/>
            <pc:sldMk cId="2956397871" sldId="282"/>
            <ac:spMk id="14" creationId="{7CA796EB-253E-53E7-7CCD-643834A922F2}"/>
          </ac:spMkLst>
        </pc:spChg>
        <pc:spChg chg="del">
          <ac:chgData name="楷紘 林" userId="aa8652d5a247aa1c" providerId="LiveId" clId="{F11EA3DD-86AA-4B88-ABFE-C559CD8E1443}" dt="2025-04-06T22:00:32.950" v="89" actId="478"/>
          <ac:spMkLst>
            <pc:docMk/>
            <pc:sldMk cId="2956397871" sldId="282"/>
            <ac:spMk id="24" creationId="{8FAB99FB-9499-59C1-5BFD-57E49A005B72}"/>
          </ac:spMkLst>
        </pc:spChg>
        <pc:spChg chg="del">
          <ac:chgData name="楷紘 林" userId="aa8652d5a247aa1c" providerId="LiveId" clId="{F11EA3DD-86AA-4B88-ABFE-C559CD8E1443}" dt="2025-04-06T22:00:32.950" v="89" actId="478"/>
          <ac:spMkLst>
            <pc:docMk/>
            <pc:sldMk cId="2956397871" sldId="282"/>
            <ac:spMk id="26" creationId="{887F6DDF-A159-EE8F-89CE-AD6F8F75B7AC}"/>
          </ac:spMkLst>
        </pc:spChg>
        <pc:picChg chg="add mod">
          <ac:chgData name="楷紘 林" userId="aa8652d5a247aa1c" providerId="LiveId" clId="{F11EA3DD-86AA-4B88-ABFE-C559CD8E1443}" dt="2025-04-06T22:03:06.655" v="208" actId="1076"/>
          <ac:picMkLst>
            <pc:docMk/>
            <pc:sldMk cId="2956397871" sldId="282"/>
            <ac:picMk id="2" creationId="{AE85620A-35AC-8C51-213B-EA4DDDADB6C3}"/>
          </ac:picMkLst>
        </pc:picChg>
        <pc:picChg chg="del">
          <ac:chgData name="楷紘 林" userId="aa8652d5a247aa1c" providerId="LiveId" clId="{F11EA3DD-86AA-4B88-ABFE-C559CD8E1443}" dt="2025-04-06T22:00:25.870" v="86" actId="478"/>
          <ac:picMkLst>
            <pc:docMk/>
            <pc:sldMk cId="2956397871" sldId="282"/>
            <ac:picMk id="9" creationId="{65C4984D-C951-DDC8-2061-16C205EF0A6A}"/>
          </ac:picMkLst>
        </pc:picChg>
      </pc:sldChg>
      <pc:sldChg chg="addSp delSp modSp add mod">
        <pc:chgData name="楷紘 林" userId="aa8652d5a247aa1c" providerId="LiveId" clId="{F11EA3DD-86AA-4B88-ABFE-C559CD8E1443}" dt="2025-04-06T22:14:24.385" v="238" actId="962"/>
        <pc:sldMkLst>
          <pc:docMk/>
          <pc:sldMk cId="4164623741" sldId="283"/>
        </pc:sldMkLst>
        <pc:spChg chg="mod">
          <ac:chgData name="楷紘 林" userId="aa8652d5a247aa1c" providerId="LiveId" clId="{F11EA3DD-86AA-4B88-ABFE-C559CD8E1443}" dt="2025-04-06T22:12:21.111" v="217" actId="26606"/>
          <ac:spMkLst>
            <pc:docMk/>
            <pc:sldMk cId="4164623741" sldId="283"/>
            <ac:spMk id="3" creationId="{F14B939D-6667-4945-2316-F8340BE2B8D2}"/>
          </ac:spMkLst>
        </pc:spChg>
        <pc:picChg chg="del">
          <ac:chgData name="楷紘 林" userId="aa8652d5a247aa1c" providerId="LiveId" clId="{F11EA3DD-86AA-4B88-ABFE-C559CD8E1443}" dt="2025-04-06T22:12:15.413" v="215" actId="478"/>
          <ac:picMkLst>
            <pc:docMk/>
            <pc:sldMk cId="4164623741" sldId="283"/>
            <ac:picMk id="4" creationId="{DCF2405D-1C67-CEAE-B532-802F78C8D57D}"/>
          </ac:picMkLst>
        </pc:picChg>
        <pc:picChg chg="add del mod">
          <ac:chgData name="楷紘 林" userId="aa8652d5a247aa1c" providerId="LiveId" clId="{F11EA3DD-86AA-4B88-ABFE-C559CD8E1443}" dt="2025-04-06T22:14:19.886" v="234" actId="478"/>
          <ac:picMkLst>
            <pc:docMk/>
            <pc:sldMk cId="4164623741" sldId="283"/>
            <ac:picMk id="5" creationId="{46C0A55B-9D89-12C2-D7D0-0A3C8CADF5F0}"/>
          </ac:picMkLst>
        </pc:picChg>
        <pc:picChg chg="add mod">
          <ac:chgData name="楷紘 林" userId="aa8652d5a247aa1c" providerId="LiveId" clId="{F11EA3DD-86AA-4B88-ABFE-C559CD8E1443}" dt="2025-04-06T22:14:24.385" v="238" actId="962"/>
          <ac:picMkLst>
            <pc:docMk/>
            <pc:sldMk cId="4164623741" sldId="283"/>
            <ac:picMk id="7" creationId="{04D1192E-F4A3-8BDB-18D3-0AD3074E4102}"/>
          </ac:picMkLst>
        </pc:picChg>
      </pc:sldChg>
      <pc:sldChg chg="add del">
        <pc:chgData name="楷紘 林" userId="aa8652d5a247aa1c" providerId="LiveId" clId="{F11EA3DD-86AA-4B88-ABFE-C559CD8E1443}" dt="2025-04-06T22:15:59.176" v="241"/>
        <pc:sldMkLst>
          <pc:docMk/>
          <pc:sldMk cId="322779353" sldId="284"/>
        </pc:sldMkLst>
      </pc:sldChg>
      <pc:sldChg chg="addSp delSp modSp add mod">
        <pc:chgData name="楷紘 林" userId="aa8652d5a247aa1c" providerId="LiveId" clId="{F11EA3DD-86AA-4B88-ABFE-C559CD8E1443}" dt="2025-04-06T22:16:48.005" v="246" actId="27614"/>
        <pc:sldMkLst>
          <pc:docMk/>
          <pc:sldMk cId="3188551473" sldId="284"/>
        </pc:sldMkLst>
        <pc:picChg chg="add mod">
          <ac:chgData name="楷紘 林" userId="aa8652d5a247aa1c" providerId="LiveId" clId="{F11EA3DD-86AA-4B88-ABFE-C559CD8E1443}" dt="2025-04-06T22:16:48.005" v="246" actId="27614"/>
          <ac:picMkLst>
            <pc:docMk/>
            <pc:sldMk cId="3188551473" sldId="284"/>
            <ac:picMk id="4" creationId="{D3274B67-BD3F-7544-B9BF-5B0F2F4773FC}"/>
          </ac:picMkLst>
        </pc:picChg>
        <pc:picChg chg="del">
          <ac:chgData name="楷紘 林" userId="aa8652d5a247aa1c" providerId="LiveId" clId="{F11EA3DD-86AA-4B88-ABFE-C559CD8E1443}" dt="2025-04-06T22:16:42.976" v="243" actId="478"/>
          <ac:picMkLst>
            <pc:docMk/>
            <pc:sldMk cId="3188551473" sldId="284"/>
            <ac:picMk id="7" creationId="{CFA7EF9A-EA2B-44A2-7A48-0C830BD350B5}"/>
          </ac:picMkLst>
        </pc:picChg>
      </pc:sldChg>
      <pc:sldChg chg="add">
        <pc:chgData name="楷紘 林" userId="aa8652d5a247aa1c" providerId="LiveId" clId="{F11EA3DD-86AA-4B88-ABFE-C559CD8E1443}" dt="2025-04-06T22:18:22.605" v="256"/>
        <pc:sldMkLst>
          <pc:docMk/>
          <pc:sldMk cId="3145794949" sldId="285"/>
        </pc:sldMkLst>
      </pc:sldChg>
      <pc:sldChg chg="addSp delSp modSp new mod modClrScheme chgLayout">
        <pc:chgData name="楷紘 林" userId="aa8652d5a247aa1c" providerId="LiveId" clId="{F11EA3DD-86AA-4B88-ABFE-C559CD8E1443}" dt="2025-04-06T22:27:40.421" v="271" actId="26606"/>
        <pc:sldMkLst>
          <pc:docMk/>
          <pc:sldMk cId="3559718768" sldId="286"/>
        </pc:sldMkLst>
        <pc:spChg chg="del">
          <ac:chgData name="楷紘 林" userId="aa8652d5a247aa1c" providerId="LiveId" clId="{F11EA3DD-86AA-4B88-ABFE-C559CD8E1443}" dt="2025-04-06T22:26:16.801" v="258" actId="22"/>
          <ac:spMkLst>
            <pc:docMk/>
            <pc:sldMk cId="3559718768" sldId="286"/>
            <ac:spMk id="2" creationId="{200F257F-023B-62B4-09A9-75D3BEDE3F8B}"/>
          </ac:spMkLst>
        </pc:spChg>
        <pc:spChg chg="add del">
          <ac:chgData name="楷紘 林" userId="aa8652d5a247aa1c" providerId="LiveId" clId="{F11EA3DD-86AA-4B88-ABFE-C559CD8E1443}" dt="2025-04-06T22:26:23.503" v="261" actId="26606"/>
          <ac:spMkLst>
            <pc:docMk/>
            <pc:sldMk cId="3559718768" sldId="286"/>
            <ac:spMk id="3" creationId="{AEA37D9C-2517-9D71-8A02-B4AA1EEAD85E}"/>
          </ac:spMkLst>
        </pc:spChg>
        <pc:spChg chg="add del">
          <ac:chgData name="楷紘 林" userId="aa8652d5a247aa1c" providerId="LiveId" clId="{F11EA3DD-86AA-4B88-ABFE-C559CD8E1443}" dt="2025-04-06T22:26:23.503" v="261" actId="26606"/>
          <ac:spMkLst>
            <pc:docMk/>
            <pc:sldMk cId="3559718768" sldId="286"/>
            <ac:spMk id="4" creationId="{6D9CECDD-283E-FC87-6CD7-39C325B22D20}"/>
          </ac:spMkLst>
        </pc:spChg>
        <pc:spChg chg="add del mod">
          <ac:chgData name="楷紘 林" userId="aa8652d5a247aa1c" providerId="LiveId" clId="{F11EA3DD-86AA-4B88-ABFE-C559CD8E1443}" dt="2025-04-06T22:27:38.109" v="268" actId="931"/>
          <ac:spMkLst>
            <pc:docMk/>
            <pc:sldMk cId="3559718768" sldId="286"/>
            <ac:spMk id="8" creationId="{BEDF5EB0-32FD-88D2-4FA7-B09F9A1DC1C6}"/>
          </ac:spMkLst>
        </pc:spChg>
        <pc:spChg chg="add del mod">
          <ac:chgData name="楷紘 林" userId="aa8652d5a247aa1c" providerId="LiveId" clId="{F11EA3DD-86AA-4B88-ABFE-C559CD8E1443}" dt="2025-04-06T22:26:23.501" v="260" actId="26606"/>
          <ac:spMkLst>
            <pc:docMk/>
            <pc:sldMk cId="3559718768" sldId="286"/>
            <ac:spMk id="11" creationId="{ED4D94B3-8B1E-9B35-1F78-68D5D72CACE3}"/>
          </ac:spMkLst>
        </pc:spChg>
        <pc:picChg chg="add del mod ord">
          <ac:chgData name="楷紘 林" userId="aa8652d5a247aa1c" providerId="LiveId" clId="{F11EA3DD-86AA-4B88-ABFE-C559CD8E1443}" dt="2025-04-06T22:27:01.140" v="263" actId="478"/>
          <ac:picMkLst>
            <pc:docMk/>
            <pc:sldMk cId="3559718768" sldId="286"/>
            <ac:picMk id="6" creationId="{882DAB04-917A-ED94-F7C0-A8F1AC0C1697}"/>
          </ac:picMkLst>
        </pc:picChg>
        <pc:picChg chg="add del">
          <ac:chgData name="楷紘 林" userId="aa8652d5a247aa1c" providerId="LiveId" clId="{F11EA3DD-86AA-4B88-ABFE-C559CD8E1443}" dt="2025-04-06T22:27:03.785" v="265" actId="22"/>
          <ac:picMkLst>
            <pc:docMk/>
            <pc:sldMk cId="3559718768" sldId="286"/>
            <ac:picMk id="10" creationId="{DF1C07E6-7EE9-551B-4124-F1C0974B5BFE}"/>
          </ac:picMkLst>
        </pc:picChg>
        <pc:picChg chg="add del">
          <ac:chgData name="楷紘 林" userId="aa8652d5a247aa1c" providerId="LiveId" clId="{F11EA3DD-86AA-4B88-ABFE-C559CD8E1443}" dt="2025-04-06T22:27:29.026" v="267" actId="478"/>
          <ac:picMkLst>
            <pc:docMk/>
            <pc:sldMk cId="3559718768" sldId="286"/>
            <ac:picMk id="13" creationId="{2829AFDC-B748-077E-6CE3-A11DD8CD7915}"/>
          </ac:picMkLst>
        </pc:picChg>
        <pc:picChg chg="add mod">
          <ac:chgData name="楷紘 林" userId="aa8652d5a247aa1c" providerId="LiveId" clId="{F11EA3DD-86AA-4B88-ABFE-C559CD8E1443}" dt="2025-04-06T22:27:40.421" v="271" actId="26606"/>
          <ac:picMkLst>
            <pc:docMk/>
            <pc:sldMk cId="3559718768" sldId="286"/>
            <ac:picMk id="15" creationId="{0F0F68AD-9F1E-0E1D-98DC-340B7836463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客服頁面</a:t>
            </a:r>
          </a:p>
        </p:txBody>
      </p:sp>
      <p:sp>
        <p:nvSpPr>
          <p:cNvPr id="13" name="內容版面配置區 5">
            <a:extLst>
              <a:ext uri="{FF2B5EF4-FFF2-40B4-BE49-F238E27FC236}">
                <a16:creationId xmlns:a16="http://schemas.microsoft.com/office/drawing/2014/main" id="{B92DAE92-9663-43AA-8265-7B909F8A0B1B}"/>
              </a:ext>
            </a:extLst>
          </p:cNvPr>
          <p:cNvSpPr txBox="1">
            <a:spLocks/>
          </p:cNvSpPr>
          <p:nvPr/>
        </p:nvSpPr>
        <p:spPr>
          <a:xfrm>
            <a:off x="6732643" y="2838463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問題類型</a:t>
            </a:r>
          </a:p>
        </p:txBody>
      </p: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96596F1E-82EC-4819-84C7-82D1F07A17D7}"/>
              </a:ext>
            </a:extLst>
          </p:cNvPr>
          <p:cNvSpPr txBox="1">
            <a:spLocks/>
          </p:cNvSpPr>
          <p:nvPr/>
        </p:nvSpPr>
        <p:spPr bwMode="ltGray">
          <a:xfrm>
            <a:off x="6732643" y="3595754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問題描述</a:t>
            </a:r>
          </a:p>
        </p:txBody>
      </p:sp>
      <p:sp>
        <p:nvSpPr>
          <p:cNvPr id="26" name="內容版面配置區 5">
            <a:extLst>
              <a:ext uri="{FF2B5EF4-FFF2-40B4-BE49-F238E27FC236}">
                <a16:creationId xmlns:a16="http://schemas.microsoft.com/office/drawing/2014/main" id="{060811F3-32A3-44A5-B766-58D5581657E8}"/>
              </a:ext>
            </a:extLst>
          </p:cNvPr>
          <p:cNvSpPr txBox="1">
            <a:spLocks/>
          </p:cNvSpPr>
          <p:nvPr/>
        </p:nvSpPr>
        <p:spPr bwMode="ltGray">
          <a:xfrm>
            <a:off x="6753200" y="4402315"/>
            <a:ext cx="2520280" cy="7647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上傳圖片</a:t>
            </a:r>
            <a:endParaRPr lang="en-US" altLang="zh-TW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EA3751A-0D0F-4454-931B-C9CDD5D1D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556792"/>
            <a:ext cx="5841882" cy="4467728"/>
          </a:xfrm>
          <a:prstGeom prst="rect">
            <a:avLst/>
          </a:prstGeom>
        </p:spPr>
      </p:pic>
      <p:sp>
        <p:nvSpPr>
          <p:cNvPr id="12" name="內容版面配置區 5">
            <a:extLst>
              <a:ext uri="{FF2B5EF4-FFF2-40B4-BE49-F238E27FC236}">
                <a16:creationId xmlns:a16="http://schemas.microsoft.com/office/drawing/2014/main" id="{CBD25DA5-A736-D3DC-4571-21FF247EDEF4}"/>
              </a:ext>
            </a:extLst>
          </p:cNvPr>
          <p:cNvSpPr txBox="1">
            <a:spLocks/>
          </p:cNvSpPr>
          <p:nvPr/>
        </p:nvSpPr>
        <p:spPr>
          <a:xfrm>
            <a:off x="6732643" y="2129753"/>
            <a:ext cx="3152800" cy="7647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</a:t>
            </a:r>
            <a:r>
              <a:rPr lang="en-US" altLang="zh-TW" dirty="0"/>
              <a:t>email</a:t>
            </a:r>
            <a:endParaRPr lang="zh-TW" altLang="en-US" dirty="0"/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1E2DAE9E-D9B9-17B2-9CCC-3FBA48932CB8}"/>
              </a:ext>
            </a:extLst>
          </p:cNvPr>
          <p:cNvSpPr txBox="1">
            <a:spLocks/>
          </p:cNvSpPr>
          <p:nvPr/>
        </p:nvSpPr>
        <p:spPr>
          <a:xfrm>
            <a:off x="6753200" y="1396110"/>
            <a:ext cx="3152800" cy="76470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 </a:t>
            </a:r>
            <a:r>
              <a:rPr lang="en-US" altLang="zh-TW" dirty="0"/>
              <a:t>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260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222C8-DD19-B4A2-5B2C-8BDA0FEB0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CF3061E3-1B23-6736-366A-8DF7BDA0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客服頁面</a:t>
            </a:r>
          </a:p>
        </p:txBody>
      </p:sp>
      <p:pic>
        <p:nvPicPr>
          <p:cNvPr id="2" name="內容版面配置區 5">
            <a:extLst>
              <a:ext uri="{FF2B5EF4-FFF2-40B4-BE49-F238E27FC236}">
                <a16:creationId xmlns:a16="http://schemas.microsoft.com/office/drawing/2014/main" id="{AE85620A-35AC-8C51-213B-EA4DDDADB6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96392" y="2132856"/>
            <a:ext cx="4113213" cy="1570380"/>
          </a:xfrm>
        </p:spPr>
      </p:pic>
      <p:sp>
        <p:nvSpPr>
          <p:cNvPr id="3" name="內容版面配置區 5">
            <a:extLst>
              <a:ext uri="{FF2B5EF4-FFF2-40B4-BE49-F238E27FC236}">
                <a16:creationId xmlns:a16="http://schemas.microsoft.com/office/drawing/2014/main" id="{4005512D-D11C-85ED-730C-EED81D547F9C}"/>
              </a:ext>
            </a:extLst>
          </p:cNvPr>
          <p:cNvSpPr txBox="1">
            <a:spLocks/>
          </p:cNvSpPr>
          <p:nvPr/>
        </p:nvSpPr>
        <p:spPr>
          <a:xfrm>
            <a:off x="1108347" y="4653136"/>
            <a:ext cx="7689304" cy="39534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訊息提示</a:t>
            </a:r>
            <a:endParaRPr lang="en-US" altLang="zh-TW" dirty="0"/>
          </a:p>
          <a:p>
            <a:pPr lvl="1"/>
            <a:r>
              <a:rPr lang="zh-TW" altLang="en-US" sz="2000" b="1" dirty="0"/>
              <a:t>點擊送出成功就會回饋給消費者，確認提交</a:t>
            </a:r>
            <a:endParaRPr lang="en-US" altLang="zh-TW" sz="20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39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14" descr="一張含有 文字, 螢幕擷取畫面, 字型, 文件 的圖片&#10;&#10;AI 產生的內容可能不正確。">
            <a:extLst>
              <a:ext uri="{FF2B5EF4-FFF2-40B4-BE49-F238E27FC236}">
                <a16:creationId xmlns:a16="http://schemas.microsoft.com/office/drawing/2014/main" id="{0F0F68AD-9F1E-0E1D-98DC-340B78364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" y="556324"/>
            <a:ext cx="9709150" cy="5534215"/>
          </a:xfrm>
          <a:noFill/>
        </p:spPr>
      </p:pic>
    </p:spTree>
    <p:extLst>
      <p:ext uri="{BB962C8B-B14F-4D97-AF65-F5344CB8AC3E}">
        <p14:creationId xmlns:p14="http://schemas.microsoft.com/office/powerpoint/2010/main" val="355971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3536"/>
            <a:ext cx="8640960" cy="764704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文章編輯器</a:t>
            </a:r>
          </a:p>
        </p:txBody>
      </p:sp>
      <p:pic>
        <p:nvPicPr>
          <p:cNvPr id="6" name="圖片 5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856ABCEF-69CD-9D31-3733-8C8426CDD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211153"/>
            <a:ext cx="8640960" cy="4903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074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3536"/>
            <a:ext cx="8640960" cy="764704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文章編輯器</a:t>
            </a:r>
          </a:p>
        </p:txBody>
      </p:sp>
      <p:pic>
        <p:nvPicPr>
          <p:cNvPr id="6" name="圖片 5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856ABCEF-69CD-9D31-3733-8C8426CDD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211153"/>
            <a:ext cx="8640960" cy="4903745"/>
          </a:xfrm>
          <a:prstGeom prst="rect">
            <a:avLst/>
          </a:prstGeom>
          <a:noFill/>
        </p:spPr>
      </p:pic>
      <p:pic>
        <p:nvPicPr>
          <p:cNvPr id="5" name="圖片 4" descr="一張含有 文字, 螢幕擷取畫面, 網頁, 網站 的圖片&#10;&#10;AI 產生的內容可能不正確。">
            <a:extLst>
              <a:ext uri="{FF2B5EF4-FFF2-40B4-BE49-F238E27FC236}">
                <a16:creationId xmlns:a16="http://schemas.microsoft.com/office/drawing/2014/main" id="{D7450AED-1640-4B66-8D73-63A613FB4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1265160"/>
            <a:ext cx="8640960" cy="4795732"/>
          </a:xfrm>
          <a:prstGeom prst="rect">
            <a:avLst/>
          </a:prstGeom>
          <a:noFill/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6710361-76C2-48C8-8500-A8D0C63239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58110">
            <a:off x="1003718" y="2792185"/>
            <a:ext cx="1008551" cy="100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6 0.03078 L 0.00786 0.03078 C 0.00866 0.02662 0.00946 0.02245 0.01026 0.01851 C 0.01058 0.01713 0.01074 0.01597 0.01122 0.01481 C 0.01154 0.01342 0.01234 0.0125 0.01282 0.01111 C 0.01603 0.00185 0.0101 0.01435 0.01619 0.00254 C 0.01651 0.00138 0.01683 0.00023 0.01715 -0.00116 C 0.01747 -0.00348 0.01747 -0.00602 0.01795 -0.00834 C 0.01827 -0.01065 0.01907 -0.0125 0.01955 -0.01459 C 0.02212 -0.02547 0.01779 -0.0125 0.02388 -0.02801 C 0.0242 -0.0301 0.02404 -0.03218 0.02468 -0.03403 C 0.02645 -0.03936 0.03334 -0.0544 0.03574 -0.05857 C 0.03943 -0.06528 0.04391 -0.0713 0.0476 -0.07825 C 0.0492 -0.08149 0.05064 -0.08519 0.05273 -0.08797 C 0.05657 -0.09375 0.06138 -0.09815 0.06539 -0.10394 C 0.06699 -0.10625 0.06891 -0.10857 0.07052 -0.11112 C 0.08157 -0.1294 0.0742 -0.11783 0.07885 -0.12709 C 0.08061 -0.13033 0.08398 -0.13681 0.08398 -0.13681 C 0.0843 -0.1382 0.08398 -0.14051 0.08478 -0.14051 C 0.08606 -0.14051 0.08734 -0.13866 0.08734 -0.13681 C 0.08798 -0.11366 0.08718 -0.09028 0.08654 -0.06713 C 0.08622 -0.05926 0.08318 -0.03056 0.08141 -0.02431 L 0.07805 -0.01204 C 0.07773 -0.00764 0.07757 -0.00325 0.07725 0.00138 C 0.07693 0.00463 0.07661 0.00787 0.07645 0.01111 C 0.07597 0.0155 0.07629 0.02013 0.07548 0.02453 C 0.07484 0.02847 0.07324 0.03194 0.07212 0.03564 C 0.0718 0.03958 0.07196 0.04375 0.07132 0.04791 C 0.06875 0.06458 0.06875 0.06365 0.06539 0.07361 C 0.06347 0.09513 0.06555 0.07291 0.06363 0.09074 C 0.06266 0.10092 0.06266 0.10463 0.06106 0.11273 C 0.0609 0.11388 0.06074 0.11527 0.06026 0.11643 C 0.05978 0.11759 0.05914 0.11875 0.05866 0.1199 C 0.05834 0.12245 0.05673 0.12523 0.0577 0.12731 C 0.05834 0.12847 0.06186 0.12013 0.06202 0.1199 C 0.06363 0.11736 0.06555 0.11527 0.06699 0.11273 C 0.06843 0.11041 0.06907 0.10763 0.07052 0.10532 C 0.07629 0.0956 0.07869 0.09421 0.08574 0.08564 C 0.08975 0.08078 0.09856 0.06944 0.10177 0.06365 C 0.10369 0.06041 0.10497 0.05625 0.10689 0.05277 C 0.10882 0.04907 0.11154 0.04652 0.11363 0.04305 C 0.11555 0.03981 0.11683 0.03634 0.11875 0.0331 C 0.12693 0.01944 0.12228 0.03009 0.12885 0.01736 C 0.13173 0.01157 0.13398 0.00509 0.13734 0.00023 C 0.14055 -0.00463 0.14199 -0.00649 0.14504 -0.01204 C 0.15048 -0.02315 0.14872 -0.02037 0.15257 -0.02917 C 0.15369 -0.03172 0.15497 -0.03403 0.15593 -0.03658 C 0.15657 -0.0382 0.15705 -0.03982 0.1577 -0.04144 C 0.15834 -0.04329 0.15946 -0.04468 0.16026 -0.0463 C 0.1625 -0.05116 0.16347 -0.0551 0.16619 -0.05973 C 0.16747 -0.06204 0.16891 -0.06389 0.17036 -0.06598 C 0.17645 -0.0838 0.16955 -0.06575 0.17548 -0.07686 C 0.17645 -0.07894 0.17693 -0.08125 0.17805 -0.08311 C 0.17901 -0.08496 0.18029 -0.08612 0.18141 -0.08797 C 0.18238 -0.08959 0.18302 -0.09144 0.18398 -0.09283 C 0.18574 -0.09584 0.18782 -0.09862 0.18991 -0.10139 L 0.19327 -0.10625 C 0.19696 -0.09005 0.19568 -0.09723 0.19231 -0.06112 C 0.19167 -0.05301 0.18975 -0.04537 0.18814 -0.03774 C 0.18574 -0.02662 0.18558 -0.02408 0.18222 -0.01343 C 0.18093 -0.00926 0.17933 -0.00533 0.17805 -0.00116 C 0.17677 0.00254 0.17548 0.00625 0.17452 0.00995 C 0.17356 0.01388 0.17324 0.01828 0.17212 0.02222 C 0.171 0.02523 0.16923 0.02777 0.16779 0.03078 C 0.16699 0.03449 0.16619 0.03819 0.16523 0.04166 C 0.16379 0.04745 0.16154 0.053 0.16026 0.05879 C 0.15641 0.07523 0.16058 0.05671 0.15673 0.07476 C 0.15545 0.08125 0.15401 0.08773 0.15257 0.09421 C 0.15193 0.09722 0.15145 0.1 0.15097 0.10277 C 0.15 0.10694 0.14904 0.11088 0.1484 0.11504 C 0.14776 0.11828 0.14744 0.12175 0.14664 0.125 C 0.14568 0.12916 0.14327 0.13703 0.14327 0.13703 C 0.14295 0.13958 0.14295 0.14213 0.14247 0.14444 C 0.14215 0.14583 0.14103 0.14675 0.14071 0.14814 C 0.14023 0.15046 0.14023 0.153 0.13991 0.15555 C 0.13895 0.16203 0.13814 0.16342 0.13654 0.17129 C 0.13606 0.17338 0.13606 0.17546 0.13558 0.17754 C 0.1351 0.18101 0.1343 0.18263 0.13318 0.18611 C 0.13286 0.18888 0.13238 0.19398 0.13141 0.19699 C 0.12709 0.20925 0.13254 0.19074 0.12805 0.20555 C 0.12773 0.20694 0.12757 0.2081 0.12725 0.20925 C 0.12677 0.21064 0.12516 0.21435 0.12548 0.21296 C 0.12629 0.20879 0.12741 0.20463 0.12885 0.20069 C 0.1327 0.19004 0.14616 0.17314 0.1492 0.16898 C 0.15177 0.16527 0.15401 0.16134 0.15673 0.15787 C 0.16026 0.15393 0.16395 0.15023 0.16699 0.1456 C 0.16907 0.14259 0.17036 0.13819 0.17212 0.13472 C 0.17645 0.12569 0.18093 0.11643 0.18558 0.10787 C 0.19119 0.09745 0.19824 0.08495 0.20337 0.07361 C 0.20593 0.06782 0.20834 0.06203 0.21106 0.05648 C 0.21234 0.05347 0.21411 0.05092 0.21523 0.04791 C 0.21603 0.04537 0.21683 0.04282 0.21779 0.0405 C 0.2202 0.03472 0.22548 0.02338 0.22548 0.02338 C 0.22564 0.02129 0.22548 0.01898 0.22629 0.01736 C 0.22725 0.01458 0.23558 -0.00232 0.23814 -0.00718 C 0.23959 -0.00996 0.24119 -0.01274 0.24231 -0.01575 C 0.24375 -0.01945 0.24488 -0.02338 0.24664 -0.02686 C 0.24968 -0.03357 0.25369 -0.03936 0.25673 -0.0463 C 0.26427 -0.06389 0.25866 -0.05116 0.27116 -0.0757 C 0.2734 -0.0801 0.27564 -0.08473 0.27789 -0.08912 C 0.27965 -0.09283 0.28077 -0.097 0.28302 -0.10024 C 0.28494 -0.10301 0.28702 -0.10579 0.28895 -0.1088 C 0.29792 -0.12408 0.28863 -0.11042 0.29648 -0.12709 C 0.31074 -0.15718 0.29888 -0.13172 0.30754 -0.14422 C 0.31234 -0.15116 0.30529 -0.14514 0.31266 -0.15024 C 0.3117 -0.12755 0.3117 -0.10463 0.3101 -0.08195 C 0.30978 -0.07662 0.3077 -0.072 0.30673 -0.06713 C 0.30545 -0.06112 0.30497 -0.05463 0.30337 -0.04885 C 0.29936 -0.03496 0.29407 -0.022 0.28975 -0.00834 C 0.28542 0.00509 0.28013 0.02338 0.27709 0.03796 C 0.2734 0.05555 0.2702 0.07314 0.26683 0.09074 C 0.26539 0.09838 0.26459 0.10625 0.26266 0.11388 C 0.2593 0.12777 0.25513 0.1412 0.25257 0.15555 C 0.25113 0.16319 0.24984 0.17106 0.24824 0.1787 C 0.2468 0.18588 0.24455 0.19236 0.24311 0.19953 C 0.24231 0.20393 0.24215 0.20856 0.24151 0.21296 C 0.24071 0.21759 0.23959 0.22199 0.23895 0.22638 C 0.23654 0.24189 0.23991 0.2287 0.23638 0.2412 C 0.23606 0.24884 0.2351 0.25671 0.23558 0.26435 C 0.23574 0.26782 0.23606 0.2574 0.23718 0.25463 C 0.24151 0.24467 0.24696 0.23588 0.25161 0.22638 C 0.25449 0.22083 0.25705 0.21481 0.2601 0.20925 C 0.27004 0.19189 0.27949 0.17361 0.28975 0.15671 C 0.296 0.14652 0.30241 0.13657 0.30834 0.12615 C 0.32468 0.09745 0.33125 0.07708 0.35417 0.05393 C 0.36266 0.04537 0.37116 0.03703 0.37949 0.02824 C 0.38366 0.02407 0.38718 0.01898 0.39135 0.01481 C 0.39423 0.01203 0.39728 0.00949 0.39984 0.00625 C 0.40209 0.00347 0.40369 -0.00047 0.40577 -0.00348 C 0.40834 -0.00741 0.41459 -0.01366 0.41683 -0.01829 C 0.41972 -0.02431 0.42164 -0.03149 0.42436 -0.03774 C 0.4258 -0.04098 0.42741 -0.04422 0.42869 -0.04769 C 0.43494 -0.06366 0.42949 -0.05116 0.43462 -0.06598 C 0.43558 -0.06899 0.43702 -0.07153 0.43798 -0.07454 C 0.4492 -0.10903 0.43622 -0.07084 0.44311 -0.09399 C 0.44407 -0.09746 0.44536 -0.10047 0.44648 -0.10394 C 0.44728 -0.10672 0.44808 -0.10973 0.44904 -0.1125 C 0.44968 -0.11459 0.4508 -0.11644 0.45145 -0.11852 C 0.45481 -0.12801 0.45321 -0.12431 0.45481 -0.13079 C 0.45545 -0.13287 0.45609 -0.13496 0.45657 -0.13681 C 0.45722 -0.13496 0.45786 -0.13287 0.45834 -0.13079 C 0.45882 -0.12801 0.45882 -0.125 0.45914 -0.12223 C 0.45962 -0.11806 0.46026 -0.11412 0.46074 -0.10996 C 0.46058 -0.06968 0.46042 -0.02917 0.45994 0.01111 C 0.45994 0.01736 0.45994 0.02338 0.45914 0.02939 C 0.4585 0.03495 0.45657 0.04004 0.45577 0.04537 C 0.45337 0.05902 0.45369 0.06666 0.45064 0.07963 C 0.44952 0.08472 0.44776 0.08935 0.44648 0.09421 C 0.44632 0.09583 0.44504 0.11851 0.44472 0.12129 C 0.44407 0.12569 0.44311 0.13032 0.44215 0.13472 C 0.44055 0.15324 0.44263 0.13611 0.43879 0.153 C 0.43814 0.15625 0.43766 0.15949 0.43718 0.16273 C 0.43654 0.16574 0.43606 0.16851 0.43542 0.17129 C 0.43366 0.1787 0.43334 0.17685 0.43205 0.18495 C 0.42965 0.19838 0.43109 0.19143 0.42773 0.20555 L 0.42693 0.20925 C 0.42773 0.21296 0.42693 0.21921 0.42949 0.22037 C 0.43205 0.22129 0.43334 0.21527 0.43542 0.21296 C 0.43847 0.20995 0.44167 0.2074 0.44472 0.20439 C 0.46779 0.18171 0.44552 0.20324 0.46843 0.17754 C 0.47308 0.17222 0.47821 0.16828 0.48286 0.16273 C 0.48734 0.15763 0.49103 0.15115 0.49552 0.1456 C 0.51795 0.11898 0.52564 0.1199 0.55064 0.08078 C 0.5577 0.0699 0.56427 0.05833 0.5718 0.04791 C 0.57981 0.03634 0.58991 0.02731 0.59712 0.01481 C 0.61202 -0.01065 0.62436 -0.03889 0.63782 -0.06598 C 0.64151 -0.07362 0.6452 -0.08149 0.64888 -0.08912 C 0.65161 -0.09537 0.65417 -0.10162 0.65722 -0.10764 C 0.66347 -0.11945 0.66475 -0.12014 0.66827 -0.13195 C 0.66891 -0.13426 0.67004 -0.13936 0.67004 -0.13936 C 0.67805 -0.09283 0.67436 -0.11598 0.66314 -0.00348 C 0.66122 0.01574 0.65657 0.03425 0.65225 0.05277 C 0.64391 0.08703 0.63542 0.12129 0.62516 0.15416 C 0.62228 0.16319 0.61923 0.17199 0.61667 0.18125 C 0.60866 0.21018 0.61571 0.1868 0.61234 0.20439 C 0.61202 0.20648 0.61106 0.20833 0.61074 0.21064 C 0.60994 0.21458 0.60994 0.21875 0.60898 0.22268 C 0.6085 0.22523 0.60802 0.22777 0.60738 0.23009 C 0.60657 0.2331 0.60545 0.23564 0.60481 0.23865 C 0.60401 0.24189 0.60369 0.24513 0.60305 0.24838 C 0.60225 0.25208 0.60145 0.25578 0.60048 0.25949 C 0.60032 0.26203 0.6 0.26435 0.59968 0.26689 C 0.59952 0.26851 0.59872 0.27013 0.59888 0.27175 C 0.59904 0.27708 0.6 0.2824 0.60048 0.28773 C 0.60962 0.28356 0.62789 0.27546 0.63606 0.2706 C 0.64279 0.26643 0.6492 0.26157 0.65561 0.25694 C 0.65625 0.25648 0.67821 0.24189 0.68526 0.23379 C 0.6875 0.23101 0.68975 0.22824 0.69199 0.22523 C 0.69311 0.22361 0.69407 0.22175 0.69536 0.22037 C 0.69728 0.21805 0.69936 0.21643 0.70129 0.21412 C 0.70305 0.21226 0.70465 0.20995 0.70641 0.2081 C 0.70802 0.20625 0.70994 0.20509 0.71154 0.20324 C 0.71234 0.20208 0.71298 0.20046 0.71395 0.19953 C 0.71507 0.19838 0.71635 0.19791 0.71747 0.19699 C 0.71827 0.19629 0.71907 0.19537 0.71988 0.19467 C 0.72308 0.19189 0.72212 0.19213 0.7242 0.19213 L 0.74712 0.15787 " pathEditMode="relative" ptsTypes="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703BA-72B8-CE15-5CB9-BB339D653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EA952F9-92ED-2EA6-21D7-E53D6879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73536"/>
            <a:ext cx="8640960" cy="764704"/>
          </a:xfrm>
        </p:spPr>
        <p:txBody>
          <a:bodyPr anchor="ctr">
            <a:normAutofit/>
          </a:bodyPr>
          <a:lstStyle/>
          <a:p>
            <a:r>
              <a:rPr lang="zh-TW" altLang="en-US" dirty="0"/>
              <a:t>文章編輯器</a:t>
            </a:r>
          </a:p>
        </p:txBody>
      </p:sp>
      <p:pic>
        <p:nvPicPr>
          <p:cNvPr id="4" name="圖片 3" descr="一張含有 文字, 螢幕擷取畫面, 樹狀, 網頁 的圖片&#10;&#10;AI 產生的內容可能不正確。">
            <a:extLst>
              <a:ext uri="{FF2B5EF4-FFF2-40B4-BE49-F238E27FC236}">
                <a16:creationId xmlns:a16="http://schemas.microsoft.com/office/drawing/2014/main" id="{D3274B67-BD3F-7544-B9BF-5B0F2F47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0" y="1124745"/>
            <a:ext cx="8640960" cy="507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55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文章頁面</a:t>
            </a: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3587F161-FCB0-4DA5-A8C4-E1F814C996CF}"/>
              </a:ext>
            </a:extLst>
          </p:cNvPr>
          <p:cNvSpPr txBox="1">
            <a:spLocks/>
          </p:cNvSpPr>
          <p:nvPr/>
        </p:nvSpPr>
        <p:spPr>
          <a:xfrm>
            <a:off x="7533020" y="1758687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使用者資訊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D56ED96F-B3E4-4293-BB46-CBC72CD6E824}"/>
              </a:ext>
            </a:extLst>
          </p:cNvPr>
          <p:cNvSpPr txBox="1">
            <a:spLocks/>
          </p:cNvSpPr>
          <p:nvPr/>
        </p:nvSpPr>
        <p:spPr bwMode="ltGray">
          <a:xfrm>
            <a:off x="7531228" y="2617676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文章資訊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1BDEE8-97FA-689B-7CBB-39041BBD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5" y="1456754"/>
            <a:ext cx="7488832" cy="46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473</TotalTime>
  <Words>46</Words>
  <Application>Microsoft Office PowerPoint</Application>
  <PresentationFormat>A4 紙張 (210x297 公釐)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Wingdings</vt:lpstr>
      <vt:lpstr>2020簡報範本_light</vt:lpstr>
      <vt:lpstr>客服頁面</vt:lpstr>
      <vt:lpstr>客服頁面</vt:lpstr>
      <vt:lpstr>PowerPoint 簡報</vt:lpstr>
      <vt:lpstr>文章編輯器</vt:lpstr>
      <vt:lpstr>文章編輯器</vt:lpstr>
      <vt:lpstr>文章編輯器</vt:lpstr>
      <vt:lpstr>文章頁面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92</cp:revision>
  <dcterms:created xsi:type="dcterms:W3CDTF">2021-04-12T00:49:08Z</dcterms:created>
  <dcterms:modified xsi:type="dcterms:W3CDTF">2025-04-07T02:40:56Z</dcterms:modified>
  <cp:category/>
</cp:coreProperties>
</file>