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1"/>
  </p:notesMasterIdLst>
  <p:handoutMasterIdLst>
    <p:handoutMasterId r:id="rId12"/>
  </p:handoutMasterIdLst>
  <p:sldIdLst>
    <p:sldId id="264" r:id="rId2"/>
    <p:sldId id="273" r:id="rId3"/>
    <p:sldId id="270" r:id="rId4"/>
    <p:sldId id="276" r:id="rId5"/>
    <p:sldId id="280" r:id="rId6"/>
    <p:sldId id="277" r:id="rId7"/>
    <p:sldId id="279" r:id="rId8"/>
    <p:sldId id="278" r:id="rId9"/>
    <p:sldId id="260" r:id="rId10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 autoAdjust="0"/>
  </p:normalViewPr>
  <p:slideViewPr>
    <p:cSldViewPr showGuides="1">
      <p:cViewPr varScale="1">
        <p:scale>
          <a:sx n="113" d="100"/>
          <a:sy n="113" d="100"/>
        </p:scale>
        <p:origin x="1440" y="8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28T11:58:36.10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28T11:58:36.10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2025/3/28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2025/3/28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  <a:r>
              <a:rPr lang="en-US" altLang="zh-TW" dirty="0"/>
              <a:t>/</a:t>
            </a:r>
            <a:r>
              <a:rPr lang="zh-TW" altLang="en-US" dirty="0"/>
              <a:t>區塊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32520" y="1124744"/>
            <a:ext cx="864096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3536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32520" y="1088740"/>
            <a:ext cx="8640960" cy="514857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1124744"/>
            <a:ext cx="5259982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120" y="1124744"/>
            <a:ext cx="3197327" cy="5184576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56956" y="6647583"/>
            <a:ext cx="7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F4EACC7-37E3-43A5-A5FB-BEB9CE95D266}" type="slidenum">
              <a:rPr lang="zh-TW" altLang="en-US" sz="1000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72009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53" r:id="rId5"/>
    <p:sldLayoutId id="2147483657" r:id="rId6"/>
    <p:sldLayoutId id="2147483671" r:id="rId7"/>
    <p:sldLayoutId id="2147483670" r:id="rId8"/>
    <p:sldLayoutId id="2147483676" r:id="rId9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556792"/>
            <a:ext cx="9906000" cy="1503288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遊戲論壇</a:t>
            </a:r>
            <a:br>
              <a:rPr lang="en-US" altLang="zh-TW" sz="4000" dirty="0"/>
            </a:br>
            <a:r>
              <a:rPr lang="en-US" altLang="zh-TW" sz="4000" dirty="0" err="1"/>
              <a:t>GameForum</a:t>
            </a:r>
            <a:endParaRPr lang="zh-TW" altLang="en-US" sz="40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1353600" y="3960000"/>
            <a:ext cx="7704856" cy="184526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組別：第一組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組長：許清彰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組員：林楷紘、紀皓騫、熊偉誌、廖士傑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指導老師：許雅婷、錢達智</a:t>
            </a:r>
            <a:endParaRPr lang="en-US" altLang="zh-TW" sz="2400" b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83684"/>
            <a:ext cx="8640960" cy="68102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小組成員與分工介紹</a:t>
            </a:r>
          </a:p>
        </p:txBody>
      </p:sp>
      <p:sp>
        <p:nvSpPr>
          <p:cNvPr id="3" name="內容版面配置區 1">
            <a:extLst>
              <a:ext uri="{FF2B5EF4-FFF2-40B4-BE49-F238E27FC236}">
                <a16:creationId xmlns:a16="http://schemas.microsoft.com/office/drawing/2014/main" id="{DC987D51-13BD-4CA3-9C55-14EE58EBF5B0}"/>
              </a:ext>
            </a:extLst>
          </p:cNvPr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許清彰：商城、結帳畫面、商品頁面、</a:t>
            </a:r>
            <a:r>
              <a:rPr lang="en-US" altLang="zh-TW" dirty="0">
                <a:solidFill>
                  <a:schemeClr val="bg1"/>
                </a:solidFill>
              </a:rPr>
              <a:t>GitHub</a:t>
            </a:r>
            <a:r>
              <a:rPr lang="zh-TW" altLang="en-US" dirty="0">
                <a:solidFill>
                  <a:schemeClr val="bg1"/>
                </a:solidFill>
              </a:rPr>
              <a:t>專案庫建置、資料表設計、企劃書整理、專題說明文件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林楷紘：商城、結帳畫面、商品頁面、</a:t>
            </a:r>
            <a:r>
              <a:rPr lang="en-US" altLang="zh-TW" dirty="0">
                <a:solidFill>
                  <a:schemeClr val="bg1"/>
                </a:solidFill>
              </a:rPr>
              <a:t>GitHub</a:t>
            </a:r>
            <a:r>
              <a:rPr lang="zh-TW" altLang="en-US" dirty="0">
                <a:solidFill>
                  <a:schemeClr val="bg1"/>
                </a:solidFill>
              </a:rPr>
              <a:t>專案庫建置、資料表設計、企劃書整理、專題說明文件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紀皓騫：首頁、新聞區、新聞文章、頁面草圖、初版模板</a:t>
            </a:r>
            <a:r>
              <a:rPr lang="en-US" altLang="zh-TW" dirty="0">
                <a:solidFill>
                  <a:schemeClr val="bg1"/>
                </a:solidFill>
              </a:rPr>
              <a:t>layout</a:t>
            </a:r>
            <a:r>
              <a:rPr lang="zh-TW" altLang="en-US" dirty="0">
                <a:solidFill>
                  <a:schemeClr val="bg1"/>
                </a:solidFill>
              </a:rPr>
              <a:t>、資料表設計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熊偉誌：個人頁面、登入／註冊頁面、設定頁面、系統架構圖、資料表設計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廖士傑：看板頁面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看板類別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 dirty="0">
                <a:solidFill>
                  <a:schemeClr val="bg1"/>
                </a:solidFill>
              </a:rPr>
              <a:t>、討論區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文章列表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>
                <a:solidFill>
                  <a:schemeClr val="bg1"/>
                </a:solidFill>
              </a:rPr>
              <a:t>、訂單紀錄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72008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登入註冊頁面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42BBC6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登入跟第三方登入系統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設定頁面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設定個人帳號的資料、第三方綁定。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個人頁面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個人日誌、收藏文章、訂閱看板、追蹤、加好友</a:t>
            </a:r>
            <a:endParaRPr lang="en-US" altLang="zh-TW" dirty="0">
              <a:solidFill>
                <a:schemeClr val="bg1"/>
              </a:solidFill>
            </a:endParaRPr>
          </a:p>
          <a:p>
            <a:pPr marL="361950" lvl="1" indent="0">
              <a:lnSpc>
                <a:spcPts val="3600"/>
              </a:lnSpc>
              <a:buClr>
                <a:srgbClr val="42BBC6"/>
              </a:buClr>
              <a:buNone/>
              <a:defRPr/>
            </a:pPr>
            <a:r>
              <a:rPr lang="zh-TW" altLang="en-US" dirty="0">
                <a:solidFill>
                  <a:schemeClr val="bg1"/>
                </a:solidFill>
              </a:rPr>
              <a:t>。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2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en-US" altLang="zh-TW" dirty="0"/>
              <a:t>/</a:t>
            </a:r>
            <a:r>
              <a:rPr lang="zh-TW" altLang="en-US" dirty="0"/>
              <a:t>註冊頁面  </a:t>
            </a:r>
            <a:r>
              <a:rPr lang="en-US" altLang="zh-TW" dirty="0"/>
              <a:t>(Login)</a:t>
            </a:r>
            <a:endParaRPr lang="zh-TW" altLang="en-US" dirty="0"/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0CD4E9AB-3489-472F-A6FC-2159F7B78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20" y="838240"/>
            <a:ext cx="3312368" cy="2446744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AD4203E1-6E17-48F7-B96D-E869F8B620E7}"/>
              </a:ext>
            </a:extLst>
          </p:cNvPr>
          <p:cNvSpPr txBox="1"/>
          <p:nvPr/>
        </p:nvSpPr>
        <p:spPr>
          <a:xfrm>
            <a:off x="6117371" y="1011148"/>
            <a:ext cx="3382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登入</a:t>
            </a:r>
            <a:r>
              <a:rPr lang="en-US" altLang="zh-TW" dirty="0">
                <a:solidFill>
                  <a:schemeClr val="bg1"/>
                </a:solidFill>
              </a:rPr>
              <a:t>/</a:t>
            </a:r>
            <a:r>
              <a:rPr lang="zh-TW" altLang="en-US" dirty="0">
                <a:solidFill>
                  <a:schemeClr val="bg1"/>
                </a:solidFill>
              </a:rPr>
              <a:t>註冊功能，輸入註冊過的帳號及密碼即可登入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319F6249-7257-4225-8DCD-C47206474CE7}"/>
              </a:ext>
            </a:extLst>
          </p:cNvPr>
          <p:cNvSpPr txBox="1"/>
          <p:nvPr/>
        </p:nvSpPr>
        <p:spPr>
          <a:xfrm>
            <a:off x="6100685" y="175036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若點選保持登入狀態，既使瀏覽器關閉也會保持登入的狀態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E8E0B935-095D-4C99-96FF-2A45814CF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568" y="5089038"/>
            <a:ext cx="2664296" cy="1495634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BC45A222-00A1-4791-B3FB-937B2C1FFCC5}"/>
              </a:ext>
            </a:extLst>
          </p:cNvPr>
          <p:cNvSpPr txBox="1"/>
          <p:nvPr/>
        </p:nvSpPr>
        <p:spPr>
          <a:xfrm>
            <a:off x="177456" y="5317452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若忘記密碼也可以點選忘記密碼，輸入自己的信箱，則會得到密碼</a:t>
            </a: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0291FD88-DE6B-4F37-A530-17E9AE335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53" y="838240"/>
            <a:ext cx="2374478" cy="350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6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  <a:r>
              <a:rPr lang="en-US" altLang="zh-TW" dirty="0"/>
              <a:t>/</a:t>
            </a:r>
            <a:r>
              <a:rPr lang="zh-TW" altLang="en-US" dirty="0"/>
              <a:t>註冊頁面  </a:t>
            </a:r>
            <a:r>
              <a:rPr lang="en-US" altLang="zh-TW" dirty="0"/>
              <a:t>(Login)</a:t>
            </a:r>
            <a:endParaRPr lang="zh-TW" altLang="en-US" dirty="0"/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9A3B7FB3-F3AD-475D-BAB7-38541087B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72" y="4563142"/>
            <a:ext cx="2160240" cy="1820428"/>
          </a:xfrm>
          <a:prstGeom prst="rect">
            <a:avLst/>
          </a:prstGeom>
        </p:spPr>
      </p:pic>
      <p:pic>
        <p:nvPicPr>
          <p:cNvPr id="37" name="圖片 36">
            <a:extLst>
              <a:ext uri="{FF2B5EF4-FFF2-40B4-BE49-F238E27FC236}">
                <a16:creationId xmlns:a16="http://schemas.microsoft.com/office/drawing/2014/main" id="{2190E1AB-ADA5-4CD9-95A4-EC478E2A9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230" y="4518691"/>
            <a:ext cx="4669010" cy="1909065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8FEB1708-990E-4F69-879F-CBD8CAB73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361" y="4511071"/>
            <a:ext cx="2843930" cy="2029835"/>
          </a:xfrm>
          <a:prstGeom prst="rect">
            <a:avLst/>
          </a:prstGeom>
        </p:spPr>
      </p:pic>
      <p:sp>
        <p:nvSpPr>
          <p:cNvPr id="39" name="文字方塊 38">
            <a:extLst>
              <a:ext uri="{FF2B5EF4-FFF2-40B4-BE49-F238E27FC236}">
                <a16:creationId xmlns:a16="http://schemas.microsoft.com/office/drawing/2014/main" id="{97CDFC6C-218B-45E5-99C3-06D6D3554BB3}"/>
              </a:ext>
            </a:extLst>
          </p:cNvPr>
          <p:cNvSpPr txBox="1"/>
          <p:nvPr/>
        </p:nvSpPr>
        <p:spPr>
          <a:xfrm>
            <a:off x="171410" y="2411596"/>
            <a:ext cx="956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而登入頁面下方則是我們點選三個外部登入系統所導向的頁面，會讓我們快速登入不用在註冊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A1CB196-896E-4C9E-B06F-2F3DC338F21A}"/>
              </a:ext>
            </a:extLst>
          </p:cNvPr>
          <p:cNvSpPr txBox="1"/>
          <p:nvPr/>
        </p:nvSpPr>
        <p:spPr>
          <a:xfrm>
            <a:off x="1064568" y="941350"/>
            <a:ext cx="5270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登入過後，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就可以在右上方看到我們登入的帳號暱稱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D68BC3-7471-41B6-BF08-12DEB25AB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074" y="2909970"/>
            <a:ext cx="3553321" cy="876422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8EBCF7BF-22BF-4F7A-8A0D-28219000E137}"/>
              </a:ext>
            </a:extLst>
          </p:cNvPr>
          <p:cNvCxnSpPr>
            <a:cxnSpLocks/>
          </p:cNvCxnSpPr>
          <p:nvPr/>
        </p:nvCxnSpPr>
        <p:spPr>
          <a:xfrm flipV="1">
            <a:off x="26785" y="2102589"/>
            <a:ext cx="9906000" cy="12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96A3BBA-D05E-4C1A-8F2E-208BB45CBE0E}"/>
              </a:ext>
            </a:extLst>
          </p:cNvPr>
          <p:cNvCxnSpPr>
            <a:cxnSpLocks/>
          </p:cNvCxnSpPr>
          <p:nvPr/>
        </p:nvCxnSpPr>
        <p:spPr>
          <a:xfrm flipH="1">
            <a:off x="1712640" y="3513227"/>
            <a:ext cx="1584177" cy="99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AB918A8-C997-4ADF-970F-AAF6BEF7F6C4}"/>
              </a:ext>
            </a:extLst>
          </p:cNvPr>
          <p:cNvCxnSpPr>
            <a:cxnSpLocks/>
          </p:cNvCxnSpPr>
          <p:nvPr/>
        </p:nvCxnSpPr>
        <p:spPr>
          <a:xfrm>
            <a:off x="4664968" y="3573016"/>
            <a:ext cx="0" cy="94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9AE966BC-2263-44C2-B914-FBEB3ED2C0DA}"/>
              </a:ext>
            </a:extLst>
          </p:cNvPr>
          <p:cNvCxnSpPr>
            <a:cxnSpLocks/>
          </p:cNvCxnSpPr>
          <p:nvPr/>
        </p:nvCxnSpPr>
        <p:spPr>
          <a:xfrm>
            <a:off x="6033120" y="3513227"/>
            <a:ext cx="1656184" cy="997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5" name="圖片 14">
            <a:extLst>
              <a:ext uri="{FF2B5EF4-FFF2-40B4-BE49-F238E27FC236}">
                <a16:creationId xmlns:a16="http://schemas.microsoft.com/office/drawing/2014/main" id="{B48422D2-872E-4EA8-95B1-E9E1475BE2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8818" y="838240"/>
            <a:ext cx="2715004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3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設定頁面  </a:t>
            </a:r>
            <a:r>
              <a:rPr lang="en-US" altLang="zh-TW" dirty="0"/>
              <a:t>(Setting)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5C4AF78-B09C-496A-A056-EF52582E0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11" y="1700808"/>
            <a:ext cx="3240359" cy="2253088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C897DF1-4FD3-49C3-8032-CF110C7EB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4841917"/>
            <a:ext cx="4969119" cy="80021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D3753F3B-A4D1-4D7F-B42A-2D54A42D6D9B}"/>
              </a:ext>
            </a:extLst>
          </p:cNvPr>
          <p:cNvSpPr txBox="1"/>
          <p:nvPr/>
        </p:nvSpPr>
        <p:spPr>
          <a:xfrm>
            <a:off x="2338365" y="5759846"/>
            <a:ext cx="439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使用者可以修改自己的大頭貼、暱稱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可以讓其他使用者知道自己不同的風格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DDD8B790-28DE-48D6-AA1F-8738EDB6A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408" y="1749815"/>
            <a:ext cx="3024336" cy="2253088"/>
          </a:xfrm>
          <a:prstGeom prst="rect">
            <a:avLst/>
          </a:prstGeom>
        </p:spPr>
      </p:pic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23B2159F-FFC1-4BA3-8444-86E8DF7A0B28}"/>
              </a:ext>
            </a:extLst>
          </p:cNvPr>
          <p:cNvSpPr/>
          <p:nvPr/>
        </p:nvSpPr>
        <p:spPr>
          <a:xfrm>
            <a:off x="3707102" y="2729760"/>
            <a:ext cx="2376264" cy="504056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79A7DC7-593E-4C75-A57A-9EA1B7D368D5}"/>
              </a:ext>
            </a:extLst>
          </p:cNvPr>
          <p:cNvSpPr txBox="1"/>
          <p:nvPr/>
        </p:nvSpPr>
        <p:spPr>
          <a:xfrm>
            <a:off x="3886050" y="2406015"/>
            <a:ext cx="169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按下編輯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E67703A-8A69-4A1F-8667-BEA4E122A600}"/>
              </a:ext>
            </a:extLst>
          </p:cNvPr>
          <p:cNvSpPr txBox="1"/>
          <p:nvPr/>
        </p:nvSpPr>
        <p:spPr>
          <a:xfrm>
            <a:off x="1064568" y="864952"/>
            <a:ext cx="770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若使用者想要編輯自己的個人資料及密碼就可以前往設定頁面</a:t>
            </a:r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2C561535-B956-4654-923C-B991CDC82151}"/>
              </a:ext>
            </a:extLst>
          </p:cNvPr>
          <p:cNvSpPr/>
          <p:nvPr/>
        </p:nvSpPr>
        <p:spPr>
          <a:xfrm>
            <a:off x="2216696" y="4270823"/>
            <a:ext cx="576064" cy="545641"/>
          </a:xfrm>
          <a:prstGeom prst="down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CCFBB33-FEDD-4CD2-A1E0-1B093C0FED78}"/>
              </a:ext>
            </a:extLst>
          </p:cNvPr>
          <p:cNvSpPr txBox="1"/>
          <p:nvPr/>
        </p:nvSpPr>
        <p:spPr>
          <a:xfrm>
            <a:off x="2842380" y="4354868"/>
            <a:ext cx="169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按下修改</a:t>
            </a:r>
          </a:p>
        </p:txBody>
      </p:sp>
    </p:spTree>
    <p:extLst>
      <p:ext uri="{BB962C8B-B14F-4D97-AF65-F5344CB8AC3E}">
        <p14:creationId xmlns:p14="http://schemas.microsoft.com/office/powerpoint/2010/main" val="355364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設定頁面</a:t>
            </a:r>
            <a:r>
              <a:rPr lang="en-US" altLang="zh-TW" dirty="0"/>
              <a:t>(</a:t>
            </a:r>
            <a:r>
              <a:rPr lang="zh-TW" altLang="en-US" dirty="0"/>
              <a:t>第三方綁定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  <a:r>
              <a:rPr lang="en-US" altLang="zh-TW" dirty="0"/>
              <a:t>(Setting)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4D1215F-9670-4F4D-9D19-C9257F9A058A}"/>
              </a:ext>
            </a:extLst>
          </p:cNvPr>
          <p:cNvSpPr txBox="1"/>
          <p:nvPr/>
        </p:nvSpPr>
        <p:spPr>
          <a:xfrm>
            <a:off x="128464" y="852302"/>
            <a:ext cx="5638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若想要更改密碼，我們會需要使用者舊密碼是否正確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以及新密碼跟確認密碼都要一致才可以做更改，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否則我們的修改密碼按鈕則會是失效的狀態。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CB410AE-471E-462F-B8E9-69BA8F254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933" y="884402"/>
            <a:ext cx="4372067" cy="177682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A422E04-A06E-4241-8F08-F03C4D79B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4" y="3212976"/>
            <a:ext cx="5143345" cy="205768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B69A965F-C109-477A-B220-73D4D65E11EE}"/>
              </a:ext>
            </a:extLst>
          </p:cNvPr>
          <p:cNvSpPr txBox="1"/>
          <p:nvPr/>
        </p:nvSpPr>
        <p:spPr>
          <a:xfrm>
            <a:off x="5351350" y="3212976"/>
            <a:ext cx="4426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若使用者註冊過之後，想要跟第三方帳號綁定的話也可以在設定頁面的權限功能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做綁定的動作，綁定完之後就可以使用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第三方帳號快速登入了。</a:t>
            </a:r>
          </a:p>
        </p:txBody>
      </p:sp>
    </p:spTree>
    <p:extLst>
      <p:ext uri="{BB962C8B-B14F-4D97-AF65-F5344CB8AC3E}">
        <p14:creationId xmlns:p14="http://schemas.microsoft.com/office/powerpoint/2010/main" val="1794804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個人頁面</a:t>
            </a:r>
            <a:r>
              <a:rPr lang="en-US" altLang="zh-TW" dirty="0"/>
              <a:t>(</a:t>
            </a:r>
            <a:r>
              <a:rPr lang="zh-TW" altLang="en-US" dirty="0"/>
              <a:t>訪客</a:t>
            </a:r>
            <a:r>
              <a:rPr lang="en-US" altLang="zh-TW" dirty="0"/>
              <a:t>/</a:t>
            </a:r>
            <a:r>
              <a:rPr lang="zh-TW" altLang="en-US" dirty="0"/>
              <a:t>好友功能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  <a:r>
              <a:rPr lang="en-US" altLang="zh-TW" dirty="0"/>
              <a:t>(Personal)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8EAF4DC-C42B-4374-8B92-A2C61D4E8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521" y="742329"/>
            <a:ext cx="1971950" cy="230425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C8DE6BB-381A-44A0-A157-C86974AB0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942" y="1356575"/>
            <a:ext cx="1952898" cy="230425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BAB6D66-5301-420B-A6F2-CC5772CAF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97" y="3385772"/>
            <a:ext cx="5112568" cy="156517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0112348-9A78-4A09-BEE9-10396B986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6936" y="5208332"/>
            <a:ext cx="4248472" cy="135931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8FCF241-0E23-4CD0-869C-522CC730FD47}"/>
              </a:ext>
            </a:extLst>
          </p:cNvPr>
          <p:cNvSpPr txBox="1"/>
          <p:nvPr/>
        </p:nvSpPr>
        <p:spPr>
          <a:xfrm>
            <a:off x="1223137" y="5652771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在瀏覽其他人的頁面只會看到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好友跟追蹤者</a:t>
            </a:r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0FC40606-C6EC-4ECE-9414-ED6E741EC2AA}"/>
              </a:ext>
            </a:extLst>
          </p:cNvPr>
          <p:cNvSpPr/>
          <p:nvPr/>
        </p:nvSpPr>
        <p:spPr>
          <a:xfrm>
            <a:off x="2497546" y="2256675"/>
            <a:ext cx="3240360" cy="504056"/>
          </a:xfrm>
          <a:prstGeom prst="right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3A386BA-E8BB-4A92-9621-D1A7F985AB72}"/>
              </a:ext>
            </a:extLst>
          </p:cNvPr>
          <p:cNvSpPr txBox="1"/>
          <p:nvPr/>
        </p:nvSpPr>
        <p:spPr>
          <a:xfrm>
            <a:off x="2564090" y="165763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zzzz</a:t>
            </a:r>
            <a:r>
              <a:rPr lang="zh-TW" altLang="en-US" dirty="0">
                <a:solidFill>
                  <a:schemeClr val="bg1"/>
                </a:solidFill>
              </a:rPr>
              <a:t>發送好友請求及追蹤大楷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以及瀏覽大楷的頁面</a:t>
            </a:r>
          </a:p>
        </p:txBody>
      </p:sp>
      <p:sp>
        <p:nvSpPr>
          <p:cNvPr id="16" name="箭號: 上彎 15">
            <a:extLst>
              <a:ext uri="{FF2B5EF4-FFF2-40B4-BE49-F238E27FC236}">
                <a16:creationId xmlns:a16="http://schemas.microsoft.com/office/drawing/2014/main" id="{F3F76EFD-E12A-4F36-83E5-A4D7705AC8C8}"/>
              </a:ext>
            </a:extLst>
          </p:cNvPr>
          <p:cNvSpPr/>
          <p:nvPr/>
        </p:nvSpPr>
        <p:spPr>
          <a:xfrm rot="16200000" flipH="1">
            <a:off x="5962554" y="3662274"/>
            <a:ext cx="811386" cy="1360260"/>
          </a:xfrm>
          <a:prstGeom prst="bentUpArrow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6B4E856-497E-426F-89CB-3337DA9A8B8D}"/>
              </a:ext>
            </a:extLst>
          </p:cNvPr>
          <p:cNvSpPr txBox="1"/>
          <p:nvPr/>
        </p:nvSpPr>
        <p:spPr>
          <a:xfrm>
            <a:off x="7361877" y="4168358"/>
            <a:ext cx="2512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大楷看到</a:t>
            </a:r>
            <a:r>
              <a:rPr lang="en-US" altLang="zh-TW" dirty="0">
                <a:solidFill>
                  <a:schemeClr val="bg1"/>
                </a:solidFill>
              </a:rPr>
              <a:t>zzzz</a:t>
            </a:r>
            <a:r>
              <a:rPr lang="zh-TW" altLang="en-US" dirty="0">
                <a:solidFill>
                  <a:schemeClr val="bg1"/>
                </a:solidFill>
              </a:rPr>
              <a:t>發送好友</a:t>
            </a:r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5544DF91-DB94-4FEB-BA4C-6A8AB136BB83}"/>
              </a:ext>
            </a:extLst>
          </p:cNvPr>
          <p:cNvCxnSpPr/>
          <p:nvPr/>
        </p:nvCxnSpPr>
        <p:spPr>
          <a:xfrm flipH="1">
            <a:off x="7251007" y="2677403"/>
            <a:ext cx="831483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69C9CE-DC31-4BD1-90C5-A7087563AFCF}"/>
              </a:ext>
            </a:extLst>
          </p:cNvPr>
          <p:cNvSpPr txBox="1"/>
          <p:nvPr/>
        </p:nvSpPr>
        <p:spPr>
          <a:xfrm>
            <a:off x="7650840" y="1739410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瀏覽大楷的頁面後，</a:t>
            </a:r>
            <a:endParaRPr lang="en-US" altLang="zh-TW" dirty="0">
              <a:solidFill>
                <a:schemeClr val="bg1"/>
              </a:solidFill>
            </a:endParaRPr>
          </a:p>
          <a:p>
            <a:r>
              <a:rPr lang="zh-TW" altLang="en-US" dirty="0">
                <a:solidFill>
                  <a:schemeClr val="bg1"/>
                </a:solidFill>
              </a:rPr>
              <a:t>就會顯示在今日訪客</a:t>
            </a:r>
          </a:p>
        </p:txBody>
      </p:sp>
    </p:spTree>
    <p:extLst>
      <p:ext uri="{BB962C8B-B14F-4D97-AF65-F5344CB8AC3E}">
        <p14:creationId xmlns:p14="http://schemas.microsoft.com/office/powerpoint/2010/main" val="22753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326</TotalTime>
  <Words>507</Words>
  <Application>Microsoft Office PowerPoint</Application>
  <PresentationFormat>A4 紙張 (210x297 公釐)</PresentationFormat>
  <Paragraphs>49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Calibri</vt:lpstr>
      <vt:lpstr>Wingdings</vt:lpstr>
      <vt:lpstr>2020簡報範本_light</vt:lpstr>
      <vt:lpstr>遊戲論壇 GameForum</vt:lpstr>
      <vt:lpstr>小組成員與分工介紹</vt:lpstr>
      <vt:lpstr>大綱</vt:lpstr>
      <vt:lpstr>登入/註冊頁面  (Login)</vt:lpstr>
      <vt:lpstr>登入/註冊頁面  (Login)</vt:lpstr>
      <vt:lpstr>設定頁面  (Setting)</vt:lpstr>
      <vt:lpstr>設定頁面(第三方綁定)  (Setting)</vt:lpstr>
      <vt:lpstr>個人頁面(訪客/好友功能)  (Personal)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偉誌 熊</cp:lastModifiedBy>
  <cp:revision>77</cp:revision>
  <dcterms:created xsi:type="dcterms:W3CDTF">2021-04-12T00:49:08Z</dcterms:created>
  <dcterms:modified xsi:type="dcterms:W3CDTF">2025-03-28T10:52:24Z</dcterms:modified>
  <cp:category/>
</cp:coreProperties>
</file>