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264" r:id="rId2"/>
    <p:sldId id="273" r:id="rId3"/>
    <p:sldId id="270" r:id="rId4"/>
    <p:sldId id="271" r:id="rId5"/>
    <p:sldId id="274" r:id="rId6"/>
    <p:sldId id="278" r:id="rId7"/>
    <p:sldId id="279" r:id="rId8"/>
    <p:sldId id="275" r:id="rId9"/>
    <p:sldId id="265" r:id="rId10"/>
    <p:sldId id="260" r:id="rId11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340000"/>
            <a:ext cx="9906000" cy="72008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題目</a:t>
            </a: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看板列表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顯示所有專板使用者可透過分類／搜尋的方式尋找看板點進去即進入看板首頁</a:t>
            </a:r>
            <a:endParaRPr lang="en-US" altLang="zh-TW" sz="2000" dirty="0"/>
          </a:p>
          <a:p>
            <a:r>
              <a:rPr lang="zh-TW" altLang="en-US" sz="2000" dirty="0"/>
              <a:t>右側顯示使用者的近期紀錄以及最新看板</a:t>
            </a:r>
            <a:endParaRPr lang="en-US" altLang="zh-TW" sz="2000" dirty="0"/>
          </a:p>
          <a:p>
            <a:endParaRPr lang="zh-TW" altLang="en-US" sz="2000" dirty="0"/>
          </a:p>
          <a:p>
            <a:endParaRPr lang="zh-TW" altLang="en-US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06DC920-A9F6-44A3-9B41-82EB05D4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1268760"/>
            <a:ext cx="7573864" cy="37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看板首頁</a:t>
            </a:r>
            <a:r>
              <a:rPr lang="en-US" altLang="zh-TW" dirty="0"/>
              <a:t>+</a:t>
            </a:r>
            <a:r>
              <a:rPr lang="zh-TW" altLang="en-US" dirty="0"/>
              <a:t>文章列表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/>
          <a:lstStyle/>
          <a:p>
            <a:r>
              <a:rPr lang="zh-TW" altLang="en-US" sz="2000" dirty="0"/>
              <a:t>首頁顯示熱門文章以及布告欄</a:t>
            </a:r>
            <a:endParaRPr lang="en-US" altLang="zh-TW" sz="2000" dirty="0"/>
          </a:p>
          <a:p>
            <a:r>
              <a:rPr lang="zh-TW" altLang="en-US" sz="2000" dirty="0"/>
              <a:t>使用者可訂閱看板、在看板上發文，以及搜尋文章</a:t>
            </a:r>
            <a:endParaRPr lang="en-US" altLang="zh-TW" sz="2000" dirty="0"/>
          </a:p>
          <a:p>
            <a:r>
              <a:rPr lang="zh-TW" altLang="en-US" sz="2000" dirty="0"/>
              <a:t>上排按鈕可進入文章列表，切換式的分頁</a:t>
            </a:r>
            <a:endParaRPr lang="en-US" altLang="zh-TW" sz="2000" dirty="0"/>
          </a:p>
          <a:p>
            <a:r>
              <a:rPr lang="zh-TW" altLang="en-US" sz="2000" dirty="0"/>
              <a:t>文章列表右側顯示聊天室，供使用者使用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FE5DAEE-5C7C-4D4D-86BE-CC0C14F3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819616"/>
            <a:ext cx="7595405" cy="45536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D10C7A-5E3C-4D3E-AAD9-1AF3E14DF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06" y="5230204"/>
            <a:ext cx="7723314" cy="12951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05A5D88-01A1-490A-B284-534939693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50" y="5949782"/>
            <a:ext cx="2065786" cy="70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25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訂單紀錄清單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858" y="980728"/>
            <a:ext cx="2232248" cy="5257809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從商城導覽列進入我的訂單</a:t>
            </a:r>
            <a:endParaRPr lang="en-US" altLang="zh-TW" sz="2000" dirty="0"/>
          </a:p>
          <a:p>
            <a:r>
              <a:rPr lang="zh-TW" altLang="en-US" sz="2000" dirty="0"/>
              <a:t>訂單紀錄會顯示當前訂單的狀態，使用者亦可搜尋訂單</a:t>
            </a:r>
            <a:endParaRPr lang="en-US" altLang="zh-TW" sz="2000" dirty="0"/>
          </a:p>
          <a:p>
            <a:r>
              <a:rPr lang="zh-TW" altLang="en-US" sz="2000" dirty="0"/>
              <a:t>進度條會顯示訂單的進度，以及確認進度的時間</a:t>
            </a:r>
            <a:endParaRPr lang="en-US" altLang="zh-TW" sz="2000" dirty="0"/>
          </a:p>
          <a:p>
            <a:r>
              <a:rPr lang="zh-TW" altLang="en-US" sz="2000" dirty="0"/>
              <a:t>點擊查看明細會彈出視窗，可查看該訂單詳細的資訊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4B74E42-92A7-41BE-938B-370A168FB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6" y="1174414"/>
            <a:ext cx="7597176" cy="399511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B93973F-5B28-4959-9290-982D28025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532" y="3655645"/>
            <a:ext cx="3051780" cy="272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5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130</TotalTime>
  <Words>254</Words>
  <Application>Microsoft Office PowerPoint</Application>
  <PresentationFormat>A4 紙張 (210x297 公釐)</PresentationFormat>
  <Paragraphs>39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Wingdings</vt:lpstr>
      <vt:lpstr>2020簡報範本_light</vt:lpstr>
      <vt:lpstr>題目</vt:lpstr>
      <vt:lpstr>小組成員與分工介紹</vt:lpstr>
      <vt:lpstr>大綱</vt:lpstr>
      <vt:lpstr>填入標題，若不會用到請移除此頁</vt:lpstr>
      <vt:lpstr>看板列表</vt:lpstr>
      <vt:lpstr>看板首頁+文章列表</vt:lpstr>
      <vt:lpstr>訂單紀錄清單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64</cp:revision>
  <dcterms:created xsi:type="dcterms:W3CDTF">2021-04-12T00:49:08Z</dcterms:created>
  <dcterms:modified xsi:type="dcterms:W3CDTF">2025-03-19T03:32:14Z</dcterms:modified>
  <cp:category/>
</cp:coreProperties>
</file>