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64" r:id="rId2"/>
    <p:sldId id="273" r:id="rId3"/>
    <p:sldId id="270" r:id="rId4"/>
    <p:sldId id="276" r:id="rId5"/>
    <p:sldId id="277" r:id="rId6"/>
    <p:sldId id="278" r:id="rId7"/>
    <p:sldId id="260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75" d="100"/>
          <a:sy n="75" d="100"/>
        </p:scale>
        <p:origin x="1314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登入註冊頁面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登入跟第三方登入系統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設定頁面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設定個人帳號的資料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個人頁面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個人日誌、收藏文章、訂閱看板、追蹤、加好友、留</a:t>
            </a:r>
            <a:endParaRPr lang="en-US" altLang="zh-TW" dirty="0">
              <a:solidFill>
                <a:schemeClr val="bg1"/>
              </a:solidFill>
            </a:endParaRPr>
          </a:p>
          <a:p>
            <a:pPr marL="361950" lvl="1" indent="0">
              <a:lnSpc>
                <a:spcPts val="3600"/>
              </a:lnSpc>
              <a:buClr>
                <a:srgbClr val="42BBC6"/>
              </a:buClr>
              <a:buNone/>
              <a:defRPr/>
            </a:pPr>
            <a:r>
              <a:rPr lang="zh-TW" altLang="en-US" dirty="0">
                <a:solidFill>
                  <a:schemeClr val="bg1"/>
                </a:solidFill>
              </a:rPr>
              <a:t>言。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016" y="1011732"/>
            <a:ext cx="4680520" cy="4577508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zh-TW" altLang="en-US" sz="1800" dirty="0"/>
              <a:t>輸入帳號，密碼即可登入</a:t>
            </a:r>
            <a:endParaRPr lang="en-US" altLang="zh-TW" sz="1800" dirty="0"/>
          </a:p>
          <a:p>
            <a:r>
              <a:rPr lang="zh-TW" altLang="en-US" sz="1800" dirty="0"/>
              <a:t>保持登入狀態，既使關掉也不會登出</a:t>
            </a:r>
            <a:endParaRPr lang="en-US" altLang="zh-TW" sz="1800" dirty="0"/>
          </a:p>
          <a:p>
            <a:r>
              <a:rPr lang="zh-TW" altLang="en-US" sz="1800" dirty="0"/>
              <a:t>忘記密碼，若忘記密碼點選輸入手機號碼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即跑出密碼。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以及下面三個微軟、谷歌、臉書的第三方登入。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若要註冊點選我要註冊即可註冊。</a:t>
            </a:r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D4EB4D-C54C-4057-8826-6E812886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" y="838241"/>
            <a:ext cx="4848447" cy="34548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08DCF4-1075-43A4-A472-5E97AA47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" y="4328129"/>
            <a:ext cx="4862387" cy="220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224" y="1011732"/>
            <a:ext cx="2808312" cy="4577508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zh-TW" altLang="en-US" sz="1800" dirty="0"/>
              <a:t>帳號若想要修改個人資料以及修改密碼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即可以前往設定頁面，權限則會管理我們的第三方綁定</a:t>
            </a:r>
            <a:endParaRPr lang="en-US" altLang="zh-TW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4B1FFA-E8BE-49B4-94BC-AECD6DA6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" y="812840"/>
            <a:ext cx="6825208" cy="567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4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224" y="1011732"/>
            <a:ext cx="2808312" cy="5354766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zh-TW" altLang="en-US" sz="1800" dirty="0"/>
              <a:t>使用者管理自己的個人頁面</a:t>
            </a:r>
            <a:endParaRPr lang="en-US" altLang="zh-TW" sz="1800" dirty="0"/>
          </a:p>
          <a:p>
            <a:r>
              <a:rPr lang="zh-TW" altLang="en-US" sz="1800" dirty="0"/>
              <a:t>個人日誌區塊</a:t>
            </a:r>
            <a:r>
              <a:rPr lang="en-US" altLang="zh-TW" sz="1800" dirty="0"/>
              <a:t>:</a:t>
            </a:r>
            <a:r>
              <a:rPr lang="zh-TW" altLang="en-US" sz="1800" dirty="0"/>
              <a:t>可看到自己最新發文的日誌</a:t>
            </a:r>
            <a:endParaRPr lang="en-US" altLang="zh-TW" sz="1800" dirty="0"/>
          </a:p>
          <a:p>
            <a:r>
              <a:rPr lang="zh-TW" altLang="en-US" sz="1800" dirty="0"/>
              <a:t>訂閱看板區塊</a:t>
            </a:r>
            <a:r>
              <a:rPr lang="en-US" altLang="zh-TW" sz="1800" dirty="0"/>
              <a:t>:</a:t>
            </a:r>
            <a:r>
              <a:rPr lang="zh-TW" altLang="en-US" sz="1800" dirty="0"/>
              <a:t>可看到自己訂閱的遊戲看板</a:t>
            </a:r>
            <a:endParaRPr lang="en-US" altLang="zh-TW" sz="1800" dirty="0"/>
          </a:p>
          <a:p>
            <a:r>
              <a:rPr lang="zh-TW" altLang="en-US" sz="1800" dirty="0"/>
              <a:t>最近收藏</a:t>
            </a:r>
            <a:r>
              <a:rPr lang="en-US" altLang="zh-TW" sz="1800" dirty="0"/>
              <a:t>:</a:t>
            </a:r>
            <a:r>
              <a:rPr lang="zh-TW" altLang="en-US" sz="1800" dirty="0"/>
              <a:t>可看到自己最新收藏的文章</a:t>
            </a:r>
            <a:endParaRPr lang="en-US" altLang="zh-TW" sz="1800" dirty="0"/>
          </a:p>
          <a:p>
            <a:r>
              <a:rPr lang="zh-TW" altLang="en-US" sz="1800" dirty="0"/>
              <a:t>以及右上區塊會顯示自己帳號、暱稱、以及自己有幾個好友</a:t>
            </a:r>
            <a:endParaRPr lang="en-US" altLang="zh-TW" sz="1800" dirty="0"/>
          </a:p>
          <a:p>
            <a:r>
              <a:rPr lang="zh-TW" altLang="en-US" sz="1800" dirty="0"/>
              <a:t>右中區塊則是與這位頁面的使用者互動</a:t>
            </a:r>
            <a:endParaRPr lang="en-US" altLang="zh-TW" sz="1800" dirty="0"/>
          </a:p>
          <a:p>
            <a:r>
              <a:rPr lang="zh-TW" altLang="en-US" sz="1800" dirty="0"/>
              <a:t>右下則是今天來看過自己個人頁面的區塊。</a:t>
            </a:r>
            <a:endParaRPr lang="en-US" altLang="zh-TW" sz="1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8EBEB3-44E5-4999-846F-8E8E3EDC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524"/>
            <a:ext cx="6969224" cy="54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137</TotalTime>
  <Words>389</Words>
  <Application>Microsoft Office PowerPoint</Application>
  <PresentationFormat>A4 紙張 (210x297 公釐)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Wingdings</vt:lpstr>
      <vt:lpstr>2020簡報範本_light</vt:lpstr>
      <vt:lpstr>遊戲論壇 GameForum</vt:lpstr>
      <vt:lpstr>小組成員與分工介紹</vt:lpstr>
      <vt:lpstr>大綱</vt:lpstr>
      <vt:lpstr>登入/註冊頁面  (Login)</vt:lpstr>
      <vt:lpstr>設定頁面  (Setting)</vt:lpstr>
      <vt:lpstr>個人頁面  (Personal)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偉誌 熊</cp:lastModifiedBy>
  <cp:revision>66</cp:revision>
  <dcterms:created xsi:type="dcterms:W3CDTF">2021-04-12T00:49:08Z</dcterms:created>
  <dcterms:modified xsi:type="dcterms:W3CDTF">2025-03-18T14:40:28Z</dcterms:modified>
  <cp:category/>
</cp:coreProperties>
</file>