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3"/>
  </p:notesMasterIdLst>
  <p:handoutMasterIdLst>
    <p:handoutMasterId r:id="rId14"/>
  </p:handoutMasterIdLst>
  <p:sldIdLst>
    <p:sldId id="264" r:id="rId2"/>
    <p:sldId id="273" r:id="rId3"/>
    <p:sldId id="270" r:id="rId4"/>
    <p:sldId id="271" r:id="rId5"/>
    <p:sldId id="274" r:id="rId6"/>
    <p:sldId id="278" r:id="rId7"/>
    <p:sldId id="280" r:id="rId8"/>
    <p:sldId id="279" r:id="rId9"/>
    <p:sldId id="275" r:id="rId10"/>
    <p:sldId id="265" r:id="rId11"/>
    <p:sldId id="260" r:id="rId12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8754"/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 autoAdjust="0"/>
  </p:normalViewPr>
  <p:slideViewPr>
    <p:cSldViewPr showGuides="1">
      <p:cViewPr varScale="1">
        <p:scale>
          <a:sx n="114" d="100"/>
          <a:sy n="114" d="100"/>
        </p:scale>
        <p:origin x="1410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D0-49D3-82E0-D7E74551BBD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D0-49D3-82E0-D7E74551BBD2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D0-49D3-82E0-D7E74551BBD2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數列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工作表1!$E$2:$E$5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D0-49D3-82E0-D7E74551BBD2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數列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工作表1!$F$2:$F$5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D0-49D3-82E0-D7E74551BBD2}"/>
            </c:ext>
          </c:extLst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數列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工作表1!$G$2:$G$5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DD0-49D3-82E0-D7E74551BBD2}"/>
            </c:ext>
          </c:extLst>
        </c:ser>
        <c:ser>
          <c:idx val="6"/>
          <c:order val="6"/>
          <c:tx>
            <c:strRef>
              <c:f>工作表1!$H$1</c:f>
              <c:strCache>
                <c:ptCount val="1"/>
                <c:pt idx="0">
                  <c:v>數列 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工作表1!$H$2:$H$5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D0-49D3-82E0-D7E74551BBD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5048192"/>
        <c:axId val="175049728"/>
      </c:barChart>
      <c:catAx>
        <c:axId val="17504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5049728"/>
        <c:crosses val="autoZero"/>
        <c:auto val="1"/>
        <c:lblAlgn val="ctr"/>
        <c:lblOffset val="100"/>
        <c:noMultiLvlLbl val="0"/>
      </c:catAx>
      <c:valAx>
        <c:axId val="17504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5048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2025/3/28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2025/3/28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  <a:r>
              <a:rPr lang="en-US" altLang="zh-TW" dirty="0"/>
              <a:t>/</a:t>
            </a:r>
            <a:r>
              <a:rPr lang="zh-TW" altLang="en-US" dirty="0"/>
              <a:t>區塊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32520" y="1124744"/>
            <a:ext cx="864096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3536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32520" y="1088740"/>
            <a:ext cx="8640960" cy="514857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1124744"/>
            <a:ext cx="5259982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120" y="1124744"/>
            <a:ext cx="3197327" cy="5184576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56956" y="6647583"/>
            <a:ext cx="7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F4EACC7-37E3-43A5-A5FB-BEB9CE95D266}" type="slidenum">
              <a:rPr lang="zh-TW" altLang="en-US" sz="1000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72009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53" r:id="rId5"/>
    <p:sldLayoutId id="2147483657" r:id="rId6"/>
    <p:sldLayoutId id="2147483671" r:id="rId7"/>
    <p:sldLayoutId id="2147483670" r:id="rId8"/>
    <p:sldLayoutId id="2147483676" r:id="rId9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340000"/>
            <a:ext cx="9906000" cy="720080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1353600" y="3960000"/>
            <a:ext cx="7704856" cy="184526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rgbClr val="00B050"/>
                </a:solidFill>
              </a:rPr>
              <a:t>組別：</a:t>
            </a:r>
            <a:endParaRPr lang="en-US" altLang="zh-TW" sz="2400" b="0" dirty="0">
              <a:solidFill>
                <a:srgbClr val="00B050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rgbClr val="00B050"/>
                </a:solidFill>
              </a:rPr>
              <a:t>組員：</a:t>
            </a:r>
            <a:endParaRPr lang="en-US" altLang="zh-TW" sz="2400" b="0" dirty="0">
              <a:solidFill>
                <a:srgbClr val="00B050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rgbClr val="00B050"/>
                </a:solidFill>
              </a:rPr>
              <a:t>指導老師：</a:t>
            </a:r>
            <a:endParaRPr lang="en-US" altLang="zh-TW" sz="2400" b="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 idx="4294967295"/>
          </p:nvPr>
        </p:nvSpPr>
        <p:spPr>
          <a:xfrm>
            <a:off x="632520" y="72008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>
                <a:solidFill>
                  <a:srgbClr val="00B050"/>
                </a:solidFill>
              </a:rPr>
              <a:t>填入標題，若不會用到請移除此頁</a:t>
            </a:r>
          </a:p>
        </p:txBody>
      </p:sp>
      <p:graphicFrame>
        <p:nvGraphicFramePr>
          <p:cNvPr id="7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921703"/>
              </p:ext>
            </p:extLst>
          </p:nvPr>
        </p:nvGraphicFramePr>
        <p:xfrm>
          <a:off x="632520" y="836712"/>
          <a:ext cx="8640960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777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83684"/>
            <a:ext cx="8640960" cy="68102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>
                <a:solidFill>
                  <a:srgbClr val="00B050"/>
                </a:solidFill>
              </a:rPr>
              <a:t>小組成員與分工介紹</a:t>
            </a: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72008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>
                <a:solidFill>
                  <a:srgbClr val="00B050"/>
                </a:solidFill>
              </a:rPr>
              <a:t>大綱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標題標題標題標題標題標題標題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42BBC6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細項內容內容內容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2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65600" y="979200"/>
            <a:ext cx="7704000" cy="4680520"/>
          </a:xfrm>
        </p:spPr>
        <p:txBody>
          <a:bodyPr/>
          <a:lstStyle/>
          <a:p>
            <a:r>
              <a:rPr lang="zh-TW" altLang="en-US" sz="2800" dirty="0"/>
              <a:t>標題</a:t>
            </a:r>
            <a:endParaRPr lang="en-US" altLang="zh-TW" dirty="0"/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  <a:endParaRPr lang="en-US" altLang="zh-TW" dirty="0"/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83684"/>
            <a:ext cx="8640960" cy="6810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00B050"/>
                </a:solidFill>
              </a:rPr>
              <a:t>填入標題，若不會用到請移除此頁</a:t>
            </a: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B050"/>
                </a:solidFill>
              </a:rPr>
              <a:t>看板列表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0CAA6-5B4D-F32A-847F-6EFB006B3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858" y="980728"/>
            <a:ext cx="2232248" cy="5257809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顯示所有專板　預設以人氣高低進行排序</a:t>
            </a:r>
            <a:endParaRPr lang="en-US" altLang="zh-TW" sz="1800" dirty="0"/>
          </a:p>
          <a:p>
            <a:r>
              <a:rPr lang="zh-TW" altLang="en-US" sz="1800" dirty="0"/>
              <a:t>使用者可透過</a:t>
            </a:r>
            <a:r>
              <a:rPr lang="en-US" altLang="zh-TW" sz="1800" dirty="0"/>
              <a:t>【</a:t>
            </a:r>
            <a:r>
              <a:rPr lang="zh-TW" altLang="en-US" sz="1800" dirty="0"/>
              <a:t>分類按鈕</a:t>
            </a:r>
            <a:r>
              <a:rPr lang="en-US" altLang="zh-TW" sz="1800" dirty="0"/>
              <a:t>】</a:t>
            </a:r>
            <a:r>
              <a:rPr lang="zh-TW" altLang="en-US" sz="1800" dirty="0"/>
              <a:t>或</a:t>
            </a:r>
            <a:r>
              <a:rPr lang="en-US" altLang="zh-TW" sz="1800" dirty="0"/>
              <a:t>【</a:t>
            </a:r>
            <a:r>
              <a:rPr lang="zh-TW" altLang="en-US" sz="1800" dirty="0"/>
              <a:t>搜尋看板</a:t>
            </a:r>
            <a:r>
              <a:rPr lang="en-US" altLang="zh-TW" sz="1800" dirty="0"/>
              <a:t>】</a:t>
            </a:r>
            <a:r>
              <a:rPr lang="zh-TW" altLang="en-US" sz="1800" dirty="0"/>
              <a:t>的方式尋找看板，點擊看板標題可進入看板首頁</a:t>
            </a:r>
            <a:endParaRPr lang="en-US" altLang="zh-TW" sz="1800" dirty="0"/>
          </a:p>
          <a:p>
            <a:r>
              <a:rPr lang="zh-TW" altLang="en-US" sz="1800" dirty="0"/>
              <a:t>右側會顯示　　使用者近期瀏覽過的看板紀錄以及最新成立看板</a:t>
            </a:r>
            <a:endParaRPr lang="en-US" altLang="zh-TW" sz="1800" dirty="0"/>
          </a:p>
          <a:p>
            <a:r>
              <a:rPr lang="zh-TW" altLang="en-US" sz="1800" dirty="0"/>
              <a:t>移動到超連結上會以綠色顯示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EA5362-6814-43D7-9C96-954C0446A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1" y="980727"/>
            <a:ext cx="7678270" cy="525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4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B050"/>
                </a:solidFill>
              </a:rPr>
              <a:t>看板首頁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0CAA6-5B4D-F32A-847F-6EFB006B3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858" y="980728"/>
            <a:ext cx="2232248" cy="5257809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首頁顯示看板的介紹、熱門文章以及公告</a:t>
            </a:r>
            <a:endParaRPr lang="en-US" altLang="zh-TW" sz="1800" dirty="0"/>
          </a:p>
          <a:p>
            <a:r>
              <a:rPr lang="zh-TW" altLang="en-US" sz="1800" dirty="0"/>
              <a:t>登入後使用者可以在看板上發文以及搜尋文章</a:t>
            </a:r>
            <a:endParaRPr lang="en-US" altLang="zh-TW" sz="1800" dirty="0"/>
          </a:p>
          <a:p>
            <a:r>
              <a:rPr lang="zh-TW" altLang="en-US" sz="1800" dirty="0"/>
              <a:t>上排按鈕可進入文章列表，切換式的分頁</a:t>
            </a:r>
            <a:endParaRPr lang="en-US" altLang="zh-TW" sz="1800" dirty="0"/>
          </a:p>
          <a:p>
            <a:r>
              <a:rPr lang="zh-TW" altLang="en-US" sz="1800" dirty="0"/>
              <a:t>熱門文章會依照人氣顯示最多觀看數的</a:t>
            </a:r>
            <a:r>
              <a:rPr lang="en-US" altLang="zh-TW" sz="1800" dirty="0"/>
              <a:t>5</a:t>
            </a:r>
            <a:r>
              <a:rPr lang="zh-TW" altLang="en-US" sz="1800" dirty="0"/>
              <a:t>篇文章，點擊繼續閱讀可進入該文章頁面</a:t>
            </a:r>
            <a:endParaRPr lang="en-US" altLang="zh-TW" sz="1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5104E13-1418-490B-A7A0-6DD7BA92B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6" y="820708"/>
            <a:ext cx="7146885" cy="405872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26C5A8F-030C-4A40-8935-1841007DB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648" y="3645024"/>
            <a:ext cx="5835124" cy="293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2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B050"/>
                </a:solidFill>
              </a:rPr>
              <a:t>文章列表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0CAA6-5B4D-F32A-847F-6EFB006B3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858" y="980728"/>
            <a:ext cx="2232248" cy="5257809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文章列表依然時間序顯示最新發布的文章，用</a:t>
            </a:r>
            <a:r>
              <a:rPr lang="en-US" altLang="zh-TW" sz="1800" dirty="0"/>
              <a:t>【</a:t>
            </a:r>
            <a:r>
              <a:rPr lang="zh-TW" altLang="en-US" sz="1800" dirty="0"/>
              <a:t>分類按鈕</a:t>
            </a:r>
            <a:r>
              <a:rPr lang="en-US" altLang="zh-TW" sz="1800" dirty="0"/>
              <a:t>】</a:t>
            </a:r>
            <a:r>
              <a:rPr lang="zh-TW" altLang="en-US" sz="1800" dirty="0"/>
              <a:t>或</a:t>
            </a:r>
            <a:r>
              <a:rPr lang="en-US" altLang="zh-TW" sz="1800" dirty="0"/>
              <a:t>【</a:t>
            </a:r>
            <a:r>
              <a:rPr lang="zh-TW" altLang="en-US" sz="1800" dirty="0"/>
              <a:t>搜尋文章</a:t>
            </a:r>
            <a:r>
              <a:rPr lang="en-US" altLang="zh-TW" sz="1800" dirty="0"/>
              <a:t>】</a:t>
            </a:r>
            <a:r>
              <a:rPr lang="zh-TW" altLang="en-US" sz="1800" dirty="0"/>
              <a:t>可篩選自己想找的文章</a:t>
            </a:r>
            <a:endParaRPr lang="en-US" altLang="zh-TW" sz="1800" dirty="0"/>
          </a:p>
          <a:p>
            <a:r>
              <a:rPr lang="zh-TW" altLang="en-US" sz="1800" dirty="0"/>
              <a:t>點擊標題或者封面圖片皆可進入文章頁面</a:t>
            </a:r>
            <a:endParaRPr lang="en-US" altLang="zh-TW" sz="1800" dirty="0"/>
          </a:p>
          <a:p>
            <a:r>
              <a:rPr lang="zh-TW" altLang="en-US" sz="1800" dirty="0"/>
              <a:t>文章列表右側顯示聊天室供使用者交流，未登入會以訪客顯示，反之以用戶名顯示</a:t>
            </a:r>
            <a:endParaRPr lang="en-US" altLang="zh-TW" sz="1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4A2C8A3-FC8E-41CC-8E56-3B0A20C3D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3" y="908720"/>
            <a:ext cx="7668981" cy="496855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07D124D-F070-4992-8C34-285507738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064" y="3609632"/>
            <a:ext cx="2232248" cy="297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5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B050"/>
                </a:solidFill>
              </a:rPr>
              <a:t>訂單紀錄清單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0CAA6-5B4D-F32A-847F-6EFB006B3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858" y="980728"/>
            <a:ext cx="2232248" cy="5257809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sz="1800" dirty="0"/>
              <a:t>從商城導覽列進入</a:t>
            </a:r>
            <a:r>
              <a:rPr lang="en-US" altLang="zh-TW" sz="1800" dirty="0"/>
              <a:t>【</a:t>
            </a:r>
            <a:r>
              <a:rPr lang="zh-TW" altLang="en-US" sz="1800" dirty="0"/>
              <a:t>我的訂單</a:t>
            </a:r>
            <a:r>
              <a:rPr lang="en-US" altLang="zh-TW" sz="1800" dirty="0"/>
              <a:t>】</a:t>
            </a:r>
          </a:p>
          <a:p>
            <a:r>
              <a:rPr lang="en-US" altLang="zh-TW" sz="1800" dirty="0"/>
              <a:t>Login Check</a:t>
            </a:r>
            <a:r>
              <a:rPr lang="zh-TW" altLang="en-US" sz="1800" dirty="0"/>
              <a:t>：部分按鈕在使用者必須已登入的狀態下才可執行，否則彈出提醒視窗並跳轉</a:t>
            </a:r>
            <a:endParaRPr lang="en-US" altLang="zh-TW" sz="1800" dirty="0"/>
          </a:p>
          <a:p>
            <a:r>
              <a:rPr lang="zh-TW" altLang="en-US" sz="1800" dirty="0"/>
              <a:t>訂單紀錄會顯示使用者當前所有訂單的狀態，亦可以訂單編號去搜尋訂單</a:t>
            </a:r>
            <a:endParaRPr lang="en-US" altLang="zh-TW" sz="1800" dirty="0"/>
          </a:p>
          <a:p>
            <a:r>
              <a:rPr lang="zh-TW" altLang="en-US" sz="1800" dirty="0"/>
              <a:t>進度條會顯示訂單的進度，以及記錄進度的時間</a:t>
            </a:r>
            <a:endParaRPr lang="en-US" altLang="zh-TW" sz="1800" dirty="0"/>
          </a:p>
          <a:p>
            <a:r>
              <a:rPr lang="zh-TW" altLang="en-US" sz="1800" dirty="0"/>
              <a:t>點擊查看明細會彈出視窗，可查看該訂單詳細的資訊</a:t>
            </a:r>
            <a:endParaRPr lang="en-US" altLang="zh-TW" sz="1800" dirty="0"/>
          </a:p>
          <a:p>
            <a:r>
              <a:rPr lang="zh-TW" altLang="en-US" sz="1800" dirty="0"/>
              <a:t>若還在</a:t>
            </a:r>
            <a:r>
              <a:rPr lang="en-US" altLang="zh-TW" sz="1800" dirty="0"/>
              <a:t>【</a:t>
            </a:r>
            <a:r>
              <a:rPr lang="zh-TW" altLang="en-US" sz="1800" dirty="0"/>
              <a:t>處理中</a:t>
            </a:r>
            <a:r>
              <a:rPr lang="en-US" altLang="zh-TW" sz="1800" dirty="0"/>
              <a:t>】</a:t>
            </a:r>
            <a:r>
              <a:rPr lang="zh-TW" altLang="en-US" sz="1800" dirty="0"/>
              <a:t>的訂單可以取消，並且會跳出確認視窗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ED6CE1-C04C-4D0E-8EFC-AB597170B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6" y="1702475"/>
            <a:ext cx="7560840" cy="21585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E09FC48-AD17-481C-98EB-361A4B7F0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3645024"/>
            <a:ext cx="3283722" cy="293354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AB82BBB-93E6-4B4B-93E6-EB443B742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058" y="4966108"/>
            <a:ext cx="4258269" cy="134321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ED87E55-EFC0-4B1B-BE59-9287FF6CD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017" y="878833"/>
            <a:ext cx="3470707" cy="131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5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3B1770-FEA9-2004-28B5-E8F09665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/>
          <a:p>
            <a:r>
              <a:rPr lang="zh-TW" altLang="en-US" dirty="0"/>
              <a:t>說明文字說明文字ＡＡ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967F0B7-6824-ACF7-E02F-B50D67A261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/>
          <a:p>
            <a:r>
              <a:rPr lang="zh-TW" altLang="en-US" dirty="0"/>
              <a:t>說明文字說明文字ＢＢ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8D4B057-F8EB-6E04-E5C2-0A856EE4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B050"/>
                </a:solidFill>
              </a:rPr>
              <a:t>填入標題，若不會用到請移除此頁</a:t>
            </a:r>
          </a:p>
        </p:txBody>
      </p:sp>
    </p:spTree>
    <p:extLst>
      <p:ext uri="{BB962C8B-B14F-4D97-AF65-F5344CB8AC3E}">
        <p14:creationId xmlns:p14="http://schemas.microsoft.com/office/powerpoint/2010/main" val="1335810427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160</TotalTime>
  <Words>413</Words>
  <Application>Microsoft Office PowerPoint</Application>
  <PresentationFormat>A4 紙張 (210x297 公釐)</PresentationFormat>
  <Paragraphs>47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微軟正黑體</vt:lpstr>
      <vt:lpstr>新細明體</vt:lpstr>
      <vt:lpstr>Arial</vt:lpstr>
      <vt:lpstr>Calibri</vt:lpstr>
      <vt:lpstr>Wingdings</vt:lpstr>
      <vt:lpstr>2020簡報範本_light</vt:lpstr>
      <vt:lpstr>題目</vt:lpstr>
      <vt:lpstr>小組成員與分工介紹</vt:lpstr>
      <vt:lpstr>大綱</vt:lpstr>
      <vt:lpstr>填入標題，若不會用到請移除此頁</vt:lpstr>
      <vt:lpstr>看板列表</vt:lpstr>
      <vt:lpstr>看板首頁</vt:lpstr>
      <vt:lpstr>文章列表</vt:lpstr>
      <vt:lpstr>訂單紀錄清單</vt:lpstr>
      <vt:lpstr>填入標題，若不會用到請移除此頁</vt:lpstr>
      <vt:lpstr>填入標題，若不會用到請移除此頁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User</cp:lastModifiedBy>
  <cp:revision>77</cp:revision>
  <dcterms:created xsi:type="dcterms:W3CDTF">2021-04-12T00:49:08Z</dcterms:created>
  <dcterms:modified xsi:type="dcterms:W3CDTF">2025-03-28T06:05:54Z</dcterms:modified>
  <cp:category/>
</cp:coreProperties>
</file>