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3" r:id="rId3"/>
    <p:sldId id="270" r:id="rId4"/>
    <p:sldId id="271" r:id="rId5"/>
    <p:sldId id="281" r:id="rId6"/>
    <p:sldId id="282" r:id="rId7"/>
    <p:sldId id="274" r:id="rId8"/>
    <p:sldId id="278" r:id="rId9"/>
    <p:sldId id="280" r:id="rId10"/>
    <p:sldId id="283" r:id="rId11"/>
    <p:sldId id="279" r:id="rId12"/>
    <p:sldId id="275" r:id="rId13"/>
    <p:sldId id="265" r:id="rId14"/>
    <p:sldId id="260" r:id="rId1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組別：</a:t>
            </a:r>
            <a:endParaRPr lang="en-US" altLang="zh-TW" sz="2400" b="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組員：</a:t>
            </a:r>
            <a:endParaRPr lang="en-US" altLang="zh-TW" sz="2400" b="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指導老師：</a:t>
            </a:r>
            <a:endParaRPr lang="en-US" altLang="zh-TW" sz="24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B050"/>
                </a:solidFill>
              </a:rPr>
              <a:t>SignalR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聊天室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文章列表右側顯示</a:t>
            </a:r>
            <a:r>
              <a:rPr lang="en-US" altLang="zh-TW" sz="1800" dirty="0"/>
              <a:t>【</a:t>
            </a:r>
            <a:r>
              <a:rPr lang="en-US" altLang="zh-TW" sz="1800" dirty="0" err="1"/>
              <a:t>SignalR</a:t>
            </a:r>
            <a:r>
              <a:rPr lang="en-US" altLang="zh-TW" sz="1800" dirty="0"/>
              <a:t>】</a:t>
            </a:r>
            <a:r>
              <a:rPr lang="zh-TW" altLang="en-US" sz="1800" dirty="0"/>
              <a:t>聊天室供使用者交流，未登入會以訪客顯示，反之以用戶名顯示</a:t>
            </a:r>
            <a:endParaRPr lang="en-US" altLang="zh-TW" sz="1800" dirty="0"/>
          </a:p>
          <a:p>
            <a:r>
              <a:rPr lang="zh-TW" altLang="en-US" sz="1800" dirty="0"/>
              <a:t>以</a:t>
            </a:r>
            <a:r>
              <a:rPr lang="en-US" altLang="zh-TW" sz="1800" dirty="0"/>
              <a:t>JavaScript</a:t>
            </a:r>
            <a:r>
              <a:rPr lang="zh-TW" altLang="en-US" sz="1800" dirty="0"/>
              <a:t>去控制聊天室傳輸訊息，超連結也會正常顯示，控制卷軸自動下拉移至最新的聊天訊息</a:t>
            </a:r>
            <a:endParaRPr lang="en-US" altLang="zh-TW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F7C18A-C8FD-4345-AE80-84E292C2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56" y="1412776"/>
            <a:ext cx="282932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訂單紀錄清單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800" dirty="0"/>
              <a:t>從商城導覽列進入</a:t>
            </a:r>
            <a:r>
              <a:rPr lang="en-US" altLang="zh-TW" sz="1800" dirty="0"/>
              <a:t>【</a:t>
            </a:r>
            <a:r>
              <a:rPr lang="zh-TW" altLang="en-US" sz="1800" dirty="0"/>
              <a:t>我的訂單</a:t>
            </a:r>
            <a:r>
              <a:rPr lang="en-US" altLang="zh-TW" sz="1800" dirty="0"/>
              <a:t>】</a:t>
            </a:r>
          </a:p>
          <a:p>
            <a:r>
              <a:rPr lang="zh-TW" altLang="en-US" sz="1800" dirty="0"/>
              <a:t>訂單紀錄會顯示使用者當前所有訂單的狀態，亦可以訂單編號去搜尋訂單</a:t>
            </a:r>
            <a:endParaRPr lang="en-US" altLang="zh-TW" sz="1800" dirty="0"/>
          </a:p>
          <a:p>
            <a:r>
              <a:rPr lang="zh-TW" altLang="en-US" sz="1800" dirty="0"/>
              <a:t>進度條會顯示訂單的進度，以及記錄進度的時間</a:t>
            </a:r>
            <a:endParaRPr lang="en-US" altLang="zh-TW" sz="1800" dirty="0"/>
          </a:p>
          <a:p>
            <a:r>
              <a:rPr lang="zh-TW" altLang="en-US" sz="1800" dirty="0"/>
              <a:t>點擊查看明細會彈出</a:t>
            </a:r>
            <a:r>
              <a:rPr lang="en-US" altLang="zh-TW" sz="1800" dirty="0"/>
              <a:t>Modal</a:t>
            </a:r>
            <a:r>
              <a:rPr lang="zh-TW" altLang="en-US" sz="1800" dirty="0"/>
              <a:t>視窗，可查看該訂單詳細的資訊</a:t>
            </a:r>
            <a:endParaRPr lang="en-US" altLang="zh-TW" sz="1800" dirty="0"/>
          </a:p>
          <a:p>
            <a:r>
              <a:rPr lang="zh-TW" altLang="en-US" sz="1800" dirty="0"/>
              <a:t>若還在</a:t>
            </a:r>
            <a:r>
              <a:rPr lang="en-US" altLang="zh-TW" sz="1800" dirty="0"/>
              <a:t>【</a:t>
            </a:r>
            <a:r>
              <a:rPr lang="zh-TW" altLang="en-US" sz="1800" dirty="0"/>
              <a:t>處理中</a:t>
            </a:r>
            <a:r>
              <a:rPr lang="en-US" altLang="zh-TW" sz="1800" dirty="0"/>
              <a:t>】</a:t>
            </a:r>
            <a:r>
              <a:rPr lang="zh-TW" altLang="en-US" sz="1800" dirty="0"/>
              <a:t>的訂單可以取消，並且會跳出確認視窗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ED6CE1-C04C-4D0E-8EFC-AB597170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1198419"/>
            <a:ext cx="7560840" cy="21585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09FC48-AD17-481C-98EB-361A4B7F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3303766"/>
            <a:ext cx="3283722" cy="29335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B82BBB-93E6-4B4B-93E6-EB443B74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93" y="4149080"/>
            <a:ext cx="425826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123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335549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Login Check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Login Check</a:t>
            </a:r>
            <a:r>
              <a:rPr lang="zh-TW" altLang="en-US" sz="1800" dirty="0"/>
              <a:t>：部分按鈕在使用者必須登入的狀態下才可執行，否則彈出提醒視窗並跳轉至登入頁面</a:t>
            </a:r>
            <a:endParaRPr lang="en-US" altLang="zh-TW" sz="1800" dirty="0"/>
          </a:p>
          <a:p>
            <a:r>
              <a:rPr lang="en-US" altLang="zh-TW" sz="1800" dirty="0"/>
              <a:t>【Action Filter】</a:t>
            </a:r>
            <a:r>
              <a:rPr lang="zh-TW" altLang="en-US" sz="1800" dirty="0"/>
              <a:t>篩選登入的狀態</a:t>
            </a:r>
            <a:endParaRPr lang="en-US" altLang="zh-TW" sz="1800" dirty="0"/>
          </a:p>
          <a:p>
            <a:r>
              <a:rPr lang="zh-TW" altLang="en-US" sz="1800" dirty="0"/>
              <a:t>並在標籤內帶入屬性以</a:t>
            </a:r>
            <a:r>
              <a:rPr lang="en-US" altLang="zh-TW" sz="1800" dirty="0"/>
              <a:t>【 JS 】</a:t>
            </a:r>
            <a:r>
              <a:rPr lang="zh-TW" altLang="en-US" sz="1800" dirty="0"/>
              <a:t>去控制事件的觸發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DB2510-2866-4B70-A8AA-9922CBA9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2420888"/>
            <a:ext cx="473458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7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看板列表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顯示所有專板　預設以人氣高低進行排序</a:t>
            </a:r>
            <a:endParaRPr lang="en-US" altLang="zh-TW" sz="1800" dirty="0"/>
          </a:p>
          <a:p>
            <a:r>
              <a:rPr lang="zh-TW" altLang="en-US" sz="1800" dirty="0"/>
              <a:t>使用者可透過</a:t>
            </a:r>
            <a:r>
              <a:rPr lang="en-US" altLang="zh-TW" sz="1800" dirty="0"/>
              <a:t>【</a:t>
            </a:r>
            <a:r>
              <a:rPr lang="zh-TW" altLang="en-US" sz="1800" dirty="0"/>
              <a:t>分類按鈕</a:t>
            </a:r>
            <a:r>
              <a:rPr lang="en-US" altLang="zh-TW" sz="1800" dirty="0"/>
              <a:t>】</a:t>
            </a:r>
            <a:r>
              <a:rPr lang="zh-TW" altLang="en-US" sz="1800" dirty="0"/>
              <a:t>或</a:t>
            </a:r>
            <a:r>
              <a:rPr lang="en-US" altLang="zh-TW" sz="1800" dirty="0"/>
              <a:t>【</a:t>
            </a:r>
            <a:r>
              <a:rPr lang="zh-TW" altLang="en-US" sz="1800" dirty="0"/>
              <a:t>搜尋看板</a:t>
            </a:r>
            <a:r>
              <a:rPr lang="en-US" altLang="zh-TW" sz="1800" dirty="0"/>
              <a:t>】</a:t>
            </a:r>
            <a:r>
              <a:rPr lang="zh-TW" altLang="en-US" sz="1800" dirty="0"/>
              <a:t>的方式尋找看板，點擊看板標題可進入看板首頁</a:t>
            </a:r>
            <a:endParaRPr lang="en-US" altLang="zh-TW" sz="1800" dirty="0"/>
          </a:p>
          <a:p>
            <a:r>
              <a:rPr lang="zh-TW" altLang="en-US" sz="1800" dirty="0"/>
              <a:t>右側會顯示　　使用者近期瀏覽過的看板紀錄以及最新成立看板</a:t>
            </a:r>
            <a:endParaRPr lang="en-US" altLang="zh-TW" sz="1800" dirty="0"/>
          </a:p>
          <a:p>
            <a:r>
              <a:rPr lang="zh-TW" altLang="en-US" sz="1800" dirty="0"/>
              <a:t>移動到超連結上會以綠色顯示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EA5362-6814-43D7-9C96-954C0446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" y="980727"/>
            <a:ext cx="7678270" cy="52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看板首頁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 sz="1800" dirty="0"/>
              <a:t>首頁顯示看板的介紹、熱門文章以及公告</a:t>
            </a:r>
            <a:endParaRPr lang="en-US" altLang="zh-TW" sz="1800" dirty="0"/>
          </a:p>
          <a:p>
            <a:r>
              <a:rPr lang="zh-TW" altLang="en-US" sz="1800" dirty="0"/>
              <a:t>登入後使用者可以在看板上發文以及搜尋文章</a:t>
            </a:r>
            <a:endParaRPr lang="en-US" altLang="zh-TW" sz="1800" dirty="0"/>
          </a:p>
          <a:p>
            <a:r>
              <a:rPr lang="zh-TW" altLang="en-US" sz="1800" dirty="0"/>
              <a:t>上排按鈕可進入文章列表，切換式的分頁</a:t>
            </a:r>
            <a:endParaRPr lang="en-US" altLang="zh-TW" sz="1800" dirty="0"/>
          </a:p>
          <a:p>
            <a:r>
              <a:rPr lang="zh-TW" altLang="en-US" sz="1800" dirty="0"/>
              <a:t>熱門文章會依照人氣顯示最多觀看數的</a:t>
            </a:r>
            <a:r>
              <a:rPr lang="en-US" altLang="zh-TW" sz="1800" dirty="0"/>
              <a:t>5</a:t>
            </a:r>
            <a:r>
              <a:rPr lang="zh-TW" altLang="en-US" sz="1800" dirty="0"/>
              <a:t>篇文章，點擊繼續閱讀可進入該文章頁面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104E13-1418-490B-A7A0-6DD7BA92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820708"/>
            <a:ext cx="7146885" cy="40587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26C5A8F-030C-4A40-8935-1841007D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3645024"/>
            <a:ext cx="5835124" cy="29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文章列表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文章列表依然時間序顯示最新發布的文章，用</a:t>
            </a:r>
            <a:r>
              <a:rPr lang="en-US" altLang="zh-TW" sz="1800" dirty="0"/>
              <a:t>【</a:t>
            </a:r>
            <a:r>
              <a:rPr lang="zh-TW" altLang="en-US" sz="1800" dirty="0"/>
              <a:t>分類按鈕</a:t>
            </a:r>
            <a:r>
              <a:rPr lang="en-US" altLang="zh-TW" sz="1800" dirty="0"/>
              <a:t>】</a:t>
            </a:r>
            <a:r>
              <a:rPr lang="zh-TW" altLang="en-US" sz="1800" dirty="0"/>
              <a:t>或</a:t>
            </a:r>
            <a:r>
              <a:rPr lang="en-US" altLang="zh-TW" sz="1800" dirty="0"/>
              <a:t>【</a:t>
            </a:r>
            <a:r>
              <a:rPr lang="zh-TW" altLang="en-US" sz="1800" dirty="0"/>
              <a:t>搜尋文章</a:t>
            </a:r>
            <a:r>
              <a:rPr lang="en-US" altLang="zh-TW" sz="1800" dirty="0"/>
              <a:t>】</a:t>
            </a:r>
            <a:r>
              <a:rPr lang="zh-TW" altLang="en-US" sz="1800" dirty="0"/>
              <a:t>可篩選自己想找的文章</a:t>
            </a:r>
            <a:endParaRPr lang="en-US" altLang="zh-TW" sz="1800" dirty="0"/>
          </a:p>
          <a:p>
            <a:r>
              <a:rPr lang="zh-TW" altLang="en-US" sz="1800" dirty="0"/>
              <a:t>點擊標題或者封面圖片皆可進入文章頁面</a:t>
            </a:r>
            <a:endParaRPr lang="en-US" altLang="zh-TW" sz="1800" dirty="0"/>
          </a:p>
          <a:p>
            <a:r>
              <a:rPr lang="en-US" altLang="zh-TW" sz="1800" dirty="0"/>
              <a:t>Controller</a:t>
            </a:r>
            <a:r>
              <a:rPr lang="zh-TW" altLang="en-US" sz="1800" dirty="0"/>
              <a:t>以及</a:t>
            </a:r>
            <a:r>
              <a:rPr lang="en-US" altLang="zh-TW" sz="1800" dirty="0"/>
              <a:t>JS</a:t>
            </a:r>
            <a:r>
              <a:rPr lang="zh-TW" altLang="en-US" sz="1800" dirty="0"/>
              <a:t>去控制分類、上下一頁的按鈕，按照文章數傳入</a:t>
            </a:r>
            <a:r>
              <a:rPr lang="en-US" altLang="zh-TW" sz="1800" dirty="0"/>
              <a:t>page</a:t>
            </a:r>
            <a:r>
              <a:rPr lang="zh-TW" altLang="en-US" sz="1800" dirty="0"/>
              <a:t>等資料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A2C8A3-FC8E-41CC-8E56-3B0A20C3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" y="980728"/>
            <a:ext cx="766898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1645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225</TotalTime>
  <Words>495</Words>
  <Application>Microsoft Office PowerPoint</Application>
  <PresentationFormat>A4 紙張 (210x297 公釐)</PresentationFormat>
  <Paragraphs>55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Wingdings</vt:lpstr>
      <vt:lpstr>2020簡報範本_light</vt:lpstr>
      <vt:lpstr>題目</vt:lpstr>
      <vt:lpstr>小組成員與分工介紹</vt:lpstr>
      <vt:lpstr>大綱</vt:lpstr>
      <vt:lpstr>填入標題，若不會用到請移除此頁</vt:lpstr>
      <vt:lpstr>123</vt:lpstr>
      <vt:lpstr>Login Check</vt:lpstr>
      <vt:lpstr>看板列表</vt:lpstr>
      <vt:lpstr>看板首頁</vt:lpstr>
      <vt:lpstr>文章列表</vt:lpstr>
      <vt:lpstr>SignalR 聊天室</vt:lpstr>
      <vt:lpstr>訂單紀錄清單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90</cp:revision>
  <dcterms:created xsi:type="dcterms:W3CDTF">2021-04-12T00:49:08Z</dcterms:created>
  <dcterms:modified xsi:type="dcterms:W3CDTF">2025-03-28T07:17:38Z</dcterms:modified>
  <cp:category/>
</cp:coreProperties>
</file>