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"/>
  </p:notesMasterIdLst>
  <p:handoutMasterIdLst>
    <p:handoutMasterId r:id="rId7"/>
  </p:handoutMasterIdLst>
  <p:sldIdLst>
    <p:sldId id="277" r:id="rId2"/>
    <p:sldId id="274" r:id="rId3"/>
    <p:sldId id="275" r:id="rId4"/>
    <p:sldId id="278" r:id="rId5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客服頁面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DBFC92F-5E7A-4B3A-AAD2-E4122EF2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2060848"/>
            <a:ext cx="7584507" cy="3845558"/>
          </a:xfrm>
          <a:prstGeom prst="rect">
            <a:avLst/>
          </a:prstGeom>
        </p:spPr>
      </p:pic>
      <p:sp>
        <p:nvSpPr>
          <p:cNvPr id="13" name="內容版面配置區 5">
            <a:extLst>
              <a:ext uri="{FF2B5EF4-FFF2-40B4-BE49-F238E27FC236}">
                <a16:creationId xmlns:a16="http://schemas.microsoft.com/office/drawing/2014/main" id="{B92DAE92-9663-43AA-8265-7B909F8A0B1B}"/>
              </a:ext>
            </a:extLst>
          </p:cNvPr>
          <p:cNvSpPr txBox="1">
            <a:spLocks/>
          </p:cNvSpPr>
          <p:nvPr/>
        </p:nvSpPr>
        <p:spPr>
          <a:xfrm>
            <a:off x="272480" y="1116514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問題類型</a:t>
            </a:r>
          </a:p>
        </p:txBody>
      </p: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96596F1E-82EC-4819-84C7-82D1F07A17D7}"/>
              </a:ext>
            </a:extLst>
          </p:cNvPr>
          <p:cNvSpPr txBox="1">
            <a:spLocks/>
          </p:cNvSpPr>
          <p:nvPr/>
        </p:nvSpPr>
        <p:spPr bwMode="ltGray">
          <a:xfrm>
            <a:off x="2648331" y="1116514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問題描述</a:t>
            </a:r>
          </a:p>
        </p:txBody>
      </p:sp>
      <p:sp>
        <p:nvSpPr>
          <p:cNvPr id="26" name="內容版面配置區 5">
            <a:extLst>
              <a:ext uri="{FF2B5EF4-FFF2-40B4-BE49-F238E27FC236}">
                <a16:creationId xmlns:a16="http://schemas.microsoft.com/office/drawing/2014/main" id="{060811F3-32A3-44A5-B766-58D5581657E8}"/>
              </a:ext>
            </a:extLst>
          </p:cNvPr>
          <p:cNvSpPr txBox="1">
            <a:spLocks/>
          </p:cNvSpPr>
          <p:nvPr/>
        </p:nvSpPr>
        <p:spPr bwMode="ltGray">
          <a:xfrm>
            <a:off x="5003128" y="1116514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圖片類型</a:t>
            </a:r>
          </a:p>
        </p:txBody>
      </p:sp>
    </p:spTree>
    <p:extLst>
      <p:ext uri="{BB962C8B-B14F-4D97-AF65-F5344CB8AC3E}">
        <p14:creationId xmlns:p14="http://schemas.microsoft.com/office/powerpoint/2010/main" val="409976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文章編輯器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A773D45-1716-47EE-9A56-2E6C8DD85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4" y="1700808"/>
            <a:ext cx="4429743" cy="4429743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B6947B0-05B4-4BE5-9C19-6EC4A96E7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700808"/>
            <a:ext cx="4429743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3F5015B-9D52-4DEB-B919-D9320D5F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1304456"/>
            <a:ext cx="7295247" cy="4591846"/>
          </a:xfrm>
          <a:prstGeom prst="rect">
            <a:avLst/>
          </a:prstGeom>
        </p:spPr>
      </p:pic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文章頁面</a:t>
            </a: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3587F161-FCB0-4DA5-A8C4-E1F814C996CF}"/>
              </a:ext>
            </a:extLst>
          </p:cNvPr>
          <p:cNvSpPr txBox="1">
            <a:spLocks/>
          </p:cNvSpPr>
          <p:nvPr/>
        </p:nvSpPr>
        <p:spPr>
          <a:xfrm>
            <a:off x="7533020" y="1758687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使用者資訊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94F0746-C8E4-4D6A-8494-65BEA2D28F77}"/>
              </a:ext>
            </a:extLst>
          </p:cNvPr>
          <p:cNvSpPr/>
          <p:nvPr/>
        </p:nvSpPr>
        <p:spPr>
          <a:xfrm>
            <a:off x="560512" y="2357522"/>
            <a:ext cx="1152128" cy="18002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CEB7680-D248-4E21-A9D0-CAC89B696D07}"/>
              </a:ext>
            </a:extLst>
          </p:cNvPr>
          <p:cNvSpPr/>
          <p:nvPr/>
        </p:nvSpPr>
        <p:spPr>
          <a:xfrm>
            <a:off x="2101000" y="2515752"/>
            <a:ext cx="4868224" cy="3371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D56ED96F-B3E4-4293-BB46-CBC72CD6E824}"/>
              </a:ext>
            </a:extLst>
          </p:cNvPr>
          <p:cNvSpPr txBox="1">
            <a:spLocks/>
          </p:cNvSpPr>
          <p:nvPr/>
        </p:nvSpPr>
        <p:spPr bwMode="ltGray">
          <a:xfrm>
            <a:off x="7531228" y="2617676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文章資訊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98A1EFF-56B0-4663-9F90-B383A084E838}"/>
              </a:ext>
            </a:extLst>
          </p:cNvPr>
          <p:cNvSpPr/>
          <p:nvPr/>
        </p:nvSpPr>
        <p:spPr>
          <a:xfrm>
            <a:off x="2045772" y="3068960"/>
            <a:ext cx="5031463" cy="282734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5AB4EB8-3658-426E-B8DF-A498B4A7BC92}"/>
              </a:ext>
            </a:extLst>
          </p:cNvPr>
          <p:cNvSpPr/>
          <p:nvPr/>
        </p:nvSpPr>
        <p:spPr>
          <a:xfrm>
            <a:off x="215766" y="1660293"/>
            <a:ext cx="5375097" cy="4404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 animBg="1"/>
      <p:bldP spid="15" grpId="1" animBg="1"/>
      <p:bldP spid="16" grpId="0" animBg="1"/>
      <p:bldP spid="16" grpId="1" animBg="1"/>
      <p:bldP spid="17" grpId="0"/>
      <p:bldP spid="17" grpId="1"/>
      <p:bldP spid="18" grpId="0" animBg="1"/>
      <p:bldP spid="18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578A11F-8804-419E-9AE4-4122BECD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71" y="1628800"/>
            <a:ext cx="6725589" cy="4553585"/>
          </a:xfrm>
          <a:prstGeom prst="rect">
            <a:avLst/>
          </a:prstGeom>
        </p:spPr>
      </p:pic>
      <p:sp>
        <p:nvSpPr>
          <p:cNvPr id="7" name="標題 2">
            <a:extLst>
              <a:ext uri="{FF2B5EF4-FFF2-40B4-BE49-F238E27FC236}">
                <a16:creationId xmlns:a16="http://schemas.microsoft.com/office/drawing/2014/main" id="{2B923221-A4E3-46C0-9C99-4D557195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文章頁面</a:t>
            </a: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4AEF341E-18D4-4C76-AA74-2E859A0DE1FC}"/>
              </a:ext>
            </a:extLst>
          </p:cNvPr>
          <p:cNvSpPr txBox="1">
            <a:spLocks/>
          </p:cNvSpPr>
          <p:nvPr/>
        </p:nvSpPr>
        <p:spPr>
          <a:xfrm>
            <a:off x="7533020" y="1758687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使用者資訊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B411F34-FCD7-4B7E-A569-3B35291059C3}"/>
              </a:ext>
            </a:extLst>
          </p:cNvPr>
          <p:cNvSpPr/>
          <p:nvPr/>
        </p:nvSpPr>
        <p:spPr>
          <a:xfrm>
            <a:off x="560512" y="2357522"/>
            <a:ext cx="1152128" cy="18002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27F5970D-ADD8-4CED-BBF2-0C9B5F316D84}"/>
              </a:ext>
            </a:extLst>
          </p:cNvPr>
          <p:cNvSpPr/>
          <p:nvPr/>
        </p:nvSpPr>
        <p:spPr>
          <a:xfrm>
            <a:off x="2101000" y="2515752"/>
            <a:ext cx="4868224" cy="3371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56A76130-25B8-42C3-B770-5F774E9B955E}"/>
              </a:ext>
            </a:extLst>
          </p:cNvPr>
          <p:cNvSpPr txBox="1">
            <a:spLocks/>
          </p:cNvSpPr>
          <p:nvPr/>
        </p:nvSpPr>
        <p:spPr bwMode="ltGray">
          <a:xfrm>
            <a:off x="7531228" y="2617676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文章資訊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C392E92-5729-413A-82B9-440DBF227DE5}"/>
              </a:ext>
            </a:extLst>
          </p:cNvPr>
          <p:cNvSpPr/>
          <p:nvPr/>
        </p:nvSpPr>
        <p:spPr>
          <a:xfrm>
            <a:off x="2045772" y="3068960"/>
            <a:ext cx="5031463" cy="282734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CE2B544C-8B17-4763-9386-F9BC74816FA6}"/>
              </a:ext>
            </a:extLst>
          </p:cNvPr>
          <p:cNvSpPr/>
          <p:nvPr/>
        </p:nvSpPr>
        <p:spPr>
          <a:xfrm>
            <a:off x="215766" y="1660293"/>
            <a:ext cx="5375097" cy="4404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0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9" grpId="0" animBg="1"/>
      <p:bldP spid="9" grpId="1" animBg="1"/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268</TotalTime>
  <Words>26</Words>
  <Application>Microsoft Office PowerPoint</Application>
  <PresentationFormat>A4 紙張 (210x297 公釐)</PresentationFormat>
  <Paragraphs>11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Wingdings</vt:lpstr>
      <vt:lpstr>2020簡報範本_light</vt:lpstr>
      <vt:lpstr>客服頁面</vt:lpstr>
      <vt:lpstr>文章編輯器</vt:lpstr>
      <vt:lpstr>文章頁面</vt:lpstr>
      <vt:lpstr>文章頁面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77</cp:revision>
  <dcterms:created xsi:type="dcterms:W3CDTF">2021-04-12T00:49:08Z</dcterms:created>
  <dcterms:modified xsi:type="dcterms:W3CDTF">2025-03-28T07:56:33Z</dcterms:modified>
  <cp:category/>
</cp:coreProperties>
</file>