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02423-D62D-4263-B57F-C00506AD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EBC928-8FF0-4F60-9446-FE1445C4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9ACDB-769D-452E-BA7A-74346057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2AB43-DBD4-4B1A-BF2F-783F6B2B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857D4-CCA4-4C1B-B07B-7288113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0A265-205D-45F8-AB61-F5A98A3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B974BF-99A4-481E-9C96-7682FA1C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16A13-2BCB-42F9-9D7B-1B9AD845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F4F90-3C04-4CE9-811A-D256323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96753-BCA7-4D59-ADCA-EA2473A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174228-FA76-4D66-8DCF-6298FF74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23E6E3-1A09-48EC-81D6-50A3F85E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545EB-B421-4531-8573-106B78CB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47188C-8498-41FB-A0F5-F73F6062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1E480C-5203-4FC8-BA01-EB5C00FB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78723-588A-4558-A3C2-5FB1320B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4415F-C751-4DD4-B829-843F5AE9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B672B-B55B-4D64-8CC7-B98E41E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6323EE-DA3E-4B79-A911-BB83D4C0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5B37B-F3AD-436F-853F-0332D9CF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01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F5B74-AEA6-4158-9212-24448BD3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E7A26-A58B-4A6D-BE03-45006316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8DA7C-E158-40B3-A458-63FA855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60C57-FF13-421A-8F6B-F682701F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A9256-7CB3-48C7-8C2D-2282331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C3A25-D0E5-4820-B26F-598970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20ED0-A68A-4126-8E5D-1FADAF7C4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AF48F-43E0-4E41-926F-C34A02E72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98CC12-BF10-4B1A-B697-A0B0EBF4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E983A9-A843-4A42-B5CA-02A83A0F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53FBA-A21D-4C49-852E-945D7B14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EF720-3AD1-4EFC-9A50-B8A74F21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5F17AD-BC83-4ACD-A9A8-84FD9933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56CB11-65F3-4D53-AA54-D6322E29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719FD5-09AC-4780-9BDC-650D67C1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E90A2F-BED7-4F0A-A463-C612A1462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015C58-5A46-44E5-97A1-790611A3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BFC292-7D9E-4F09-8345-440261B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F8F97E-7A31-407E-83AE-33DF0035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89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CCC03-A422-4663-9EC6-F09B851B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3360C1-5EDA-4ED1-9401-E47BF08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CD3AD5-1A89-4A85-8700-D67290D4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A2F0DB-EEB1-4B18-8079-698D1514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2B424C-21F5-4D46-A639-99BC23EA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46DD5-A9AD-4F95-B1FE-4BE9FA91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5F62F-FB9A-47E5-8F03-6FCE774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2D664-A579-4900-A81C-7208604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70325-4E1A-48CE-9D65-BFF38DC1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C9C6CE-195C-417F-9A8B-6B27BEA1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DCA9D-115F-4370-A3B3-D9B634E0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65177-218B-48A2-BCA0-710EF5F4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5AB58E-B44A-4702-8D87-5E2DC3F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9B344-F5F4-4F6D-8979-94E9F6C9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59E209-C7B9-4894-8706-3B147493C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39EC32-1A32-4DF2-B2E0-82F20A7D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FB2816-42DA-431D-AB6E-63E2EBA4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900FEC-FF44-4AC8-BE8F-0D2EE9A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0E1092-7B3A-4227-B573-FBF2C898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9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68E47F-FF8F-4937-A5F1-F3AE80B1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4048B-F0A7-4D59-9A11-81A9AC67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6042D-B3BE-49FB-947A-1500875F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6109-4115-4362-AFDA-6F7B91B207EE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929EDB-B4C8-41FA-994F-B667B51A4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10A97-6935-4416-B762-BC0E0A382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2A4FF-AB09-478C-BDB2-D64232DEC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期中專題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203C6D-5273-484B-B229-C1E0E3686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報告者：許清彰</a:t>
            </a:r>
          </a:p>
        </p:txBody>
      </p:sp>
    </p:spTree>
    <p:extLst>
      <p:ext uri="{BB962C8B-B14F-4D97-AF65-F5344CB8AC3E}">
        <p14:creationId xmlns:p14="http://schemas.microsoft.com/office/powerpoint/2010/main" val="30608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2D261-00A0-49A7-85FF-ECDABDCE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重用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E817B-D27C-4983-B797-17A36F88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把重複使用到的功能拉出來寫成新的檔案，增加程式可維護性與可讀性。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34BEA1-492F-4588-80E3-C8440838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184757"/>
            <a:ext cx="5629781" cy="29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20071-1CA6-420F-85A0-4DAE8B75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BE2F4-6C41-4A63-849B-8AD275B9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對不同功能分類，並將重複使用的功能獨立出來。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BDE27-8AF5-41EF-BCD7-E02FCF2B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4" y="3345719"/>
            <a:ext cx="4696337" cy="3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933F7-1AC9-497C-8745-9280E382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B6304-0368-47DF-B2C3-0E0BC688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12/10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首頁</a:t>
            </a:r>
            <a:r>
              <a:rPr lang="en-US" altLang="zh-TW" dirty="0"/>
              <a:t>(</a:t>
            </a:r>
            <a:r>
              <a:rPr lang="zh-TW" altLang="en-US" dirty="0"/>
              <a:t>金句 </a:t>
            </a:r>
            <a:r>
              <a:rPr lang="en-US" altLang="zh-TW" dirty="0"/>
              <a:t>+</a:t>
            </a:r>
            <a:r>
              <a:rPr lang="zh-TW" altLang="en-US" dirty="0"/>
              <a:t> 圖片動畫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21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57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期中專題</vt:lpstr>
      <vt:lpstr>設計-重用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小彰 許</cp:lastModifiedBy>
  <cp:revision>8</cp:revision>
  <dcterms:created xsi:type="dcterms:W3CDTF">2024-12-05T07:28:39Z</dcterms:created>
  <dcterms:modified xsi:type="dcterms:W3CDTF">2024-12-10T12:38:10Z</dcterms:modified>
</cp:coreProperties>
</file>