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81" r:id="rId2"/>
    <p:sldId id="284" r:id="rId3"/>
    <p:sldId id="285" r:id="rId4"/>
    <p:sldId id="286" r:id="rId5"/>
    <p:sldId id="287" r:id="rId6"/>
    <p:sldId id="289" r:id="rId7"/>
    <p:sldId id="288" r:id="rId8"/>
    <p:sldId id="290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92FFA-784B-4428-BE55-1A02296E1761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3F548-8862-416F-8C45-5EE695D1C0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951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060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fb8bc67f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fb8bc67f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006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759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13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272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2455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661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1125d80b41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1125d80b41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120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1219200" y="713467"/>
            <a:ext cx="9875600" cy="5552767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438400" y="1566537"/>
            <a:ext cx="7315200" cy="32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2438400" y="5169467"/>
            <a:ext cx="7315200" cy="4876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34" name="投影片編號版面配置區 3">
            <a:extLst>
              <a:ext uri="{FF2B5EF4-FFF2-40B4-BE49-F238E27FC236}">
                <a16:creationId xmlns:a16="http://schemas.microsoft.com/office/drawing/2014/main" id="{6386A2AD-451E-4D69-8594-1D7938936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7599" y="565150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4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3">
            <a:extLst>
              <a:ext uri="{FF2B5EF4-FFF2-40B4-BE49-F238E27FC236}">
                <a16:creationId xmlns:a16="http://schemas.microsoft.com/office/drawing/2014/main" id="{39E53810-F343-4338-B37D-E71F5E6AB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99" y="638822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081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3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186" name="Google Shape;186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88" name="Google Shape;188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190" name="Google Shape;190;p1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1" name="Google Shape;191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2" name="Google Shape;192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" name="Google Shape;193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4" name="Google Shape;194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95" name="Google Shape;195;p1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6" name="Google Shape;196;p13"/>
          <p:cNvSpPr txBox="1">
            <a:spLocks noGrp="1"/>
          </p:cNvSpPr>
          <p:nvPr>
            <p:ph type="subTitle" idx="1"/>
          </p:nvPr>
        </p:nvSpPr>
        <p:spPr>
          <a:xfrm>
            <a:off x="2610635" y="2403833"/>
            <a:ext cx="3170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2"/>
          </p:nvPr>
        </p:nvSpPr>
        <p:spPr>
          <a:xfrm>
            <a:off x="2610608" y="4532200"/>
            <a:ext cx="3170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3"/>
          </p:nvPr>
        </p:nvSpPr>
        <p:spPr>
          <a:xfrm>
            <a:off x="7996621" y="2404784"/>
            <a:ext cx="3170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4"/>
          </p:nvPr>
        </p:nvSpPr>
        <p:spPr>
          <a:xfrm>
            <a:off x="8058008" y="4532191"/>
            <a:ext cx="3048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hasCustomPrompt="1"/>
          </p:nvPr>
        </p:nvSpPr>
        <p:spPr>
          <a:xfrm>
            <a:off x="1025756" y="2403833"/>
            <a:ext cx="1584800" cy="146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5"/>
          </p:nvPr>
        </p:nvSpPr>
        <p:spPr>
          <a:xfrm>
            <a:off x="2610635" y="3015361"/>
            <a:ext cx="31700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6" hasCustomPrompt="1"/>
          </p:nvPr>
        </p:nvSpPr>
        <p:spPr>
          <a:xfrm>
            <a:off x="6411812" y="2404800"/>
            <a:ext cx="1584800" cy="146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7"/>
          </p:nvPr>
        </p:nvSpPr>
        <p:spPr>
          <a:xfrm>
            <a:off x="7996621" y="3014400"/>
            <a:ext cx="31700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8" hasCustomPrompt="1"/>
          </p:nvPr>
        </p:nvSpPr>
        <p:spPr>
          <a:xfrm>
            <a:off x="1025796" y="4532200"/>
            <a:ext cx="1584800" cy="146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9"/>
          </p:nvPr>
        </p:nvSpPr>
        <p:spPr>
          <a:xfrm>
            <a:off x="2610608" y="5141791"/>
            <a:ext cx="31700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3" hasCustomPrompt="1"/>
          </p:nvPr>
        </p:nvSpPr>
        <p:spPr>
          <a:xfrm>
            <a:off x="6473196" y="4532191"/>
            <a:ext cx="1584800" cy="146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14"/>
          </p:nvPr>
        </p:nvSpPr>
        <p:spPr>
          <a:xfrm>
            <a:off x="8058008" y="5141791"/>
            <a:ext cx="30480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5"/>
          </p:nvPr>
        </p:nvSpPr>
        <p:spPr>
          <a:xfrm>
            <a:off x="954200" y="975367"/>
            <a:ext cx="10284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投影片編號版面配置區 3">
            <a:extLst>
              <a:ext uri="{FF2B5EF4-FFF2-40B4-BE49-F238E27FC236}">
                <a16:creationId xmlns:a16="http://schemas.microsoft.com/office/drawing/2014/main" id="{36703B04-0F8B-4704-A1BF-C89843CB75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929509" y="6021030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577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14"/>
          <p:cNvGrpSpPr/>
          <p:nvPr/>
        </p:nvGrpSpPr>
        <p:grpSpPr>
          <a:xfrm>
            <a:off x="2700375" y="713333"/>
            <a:ext cx="8656400" cy="4998800"/>
            <a:chOff x="1371300" y="742950"/>
            <a:chExt cx="6492300" cy="3749100"/>
          </a:xfrm>
        </p:grpSpPr>
        <p:sp>
          <p:nvSpPr>
            <p:cNvPr id="212" name="Google Shape;21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13" name="Google Shape;21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14" name="Google Shape;21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15" name="Google Shape;21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16" name="Google Shape;21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17" name="Google Shape;21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8" name="Google Shape;21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19" name="Google Shape;21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20" name="Google Shape;22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21" name="Google Shape;221;p14"/>
          <p:cNvGrpSpPr/>
          <p:nvPr/>
        </p:nvGrpSpPr>
        <p:grpSpPr>
          <a:xfrm>
            <a:off x="1828400" y="990600"/>
            <a:ext cx="8656400" cy="4998800"/>
            <a:chOff x="1371300" y="742950"/>
            <a:chExt cx="6492300" cy="3749100"/>
          </a:xfrm>
        </p:grpSpPr>
        <p:sp>
          <p:nvSpPr>
            <p:cNvPr id="222" name="Google Shape;22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23" name="Google Shape;22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24" name="Google Shape;22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25" name="Google Shape;22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26" name="Google Shape;22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27" name="Google Shape;22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8" name="Google Shape;22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29" name="Google Shape;22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30" name="Google Shape;23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31" name="Google Shape;231;p14"/>
          <p:cNvSpPr txBox="1">
            <a:spLocks noGrp="1"/>
          </p:cNvSpPr>
          <p:nvPr>
            <p:ph type="title"/>
          </p:nvPr>
        </p:nvSpPr>
        <p:spPr>
          <a:xfrm>
            <a:off x="3048000" y="4390956"/>
            <a:ext cx="6096000" cy="6704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subTitle" idx="1"/>
          </p:nvPr>
        </p:nvSpPr>
        <p:spPr>
          <a:xfrm>
            <a:off x="2438400" y="2133756"/>
            <a:ext cx="73152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8427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15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236" name="Google Shape;236;p1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7" name="Google Shape;237;p1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38" name="Google Shape;238;p1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39" name="Google Shape;239;p1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240" name="Google Shape;240;p1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41" name="Google Shape;241;p1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42" name="Google Shape;242;p1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3" name="Google Shape;243;p1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44" name="Google Shape;244;p1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45" name="Google Shape;245;p1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46" name="Google Shape;246;p15"/>
          <p:cNvSpPr txBox="1">
            <a:spLocks noGrp="1"/>
          </p:cNvSpPr>
          <p:nvPr>
            <p:ph type="title"/>
          </p:nvPr>
        </p:nvSpPr>
        <p:spPr>
          <a:xfrm>
            <a:off x="953500" y="975367"/>
            <a:ext cx="10285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" name="投影片編號版面配置區 3">
            <a:extLst>
              <a:ext uri="{FF2B5EF4-FFF2-40B4-BE49-F238E27FC236}">
                <a16:creationId xmlns:a16="http://schemas.microsoft.com/office/drawing/2014/main" id="{9D529AFC-1616-40F4-B68C-8325B3857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61200" y="6079607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4666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16"/>
          <p:cNvGrpSpPr/>
          <p:nvPr/>
        </p:nvGrpSpPr>
        <p:grpSpPr>
          <a:xfrm>
            <a:off x="365600" y="365600"/>
            <a:ext cx="7892000" cy="5901200"/>
            <a:chOff x="274200" y="274200"/>
            <a:chExt cx="5919000" cy="4425900"/>
          </a:xfrm>
        </p:grpSpPr>
        <p:sp>
          <p:nvSpPr>
            <p:cNvPr id="250" name="Google Shape;250;p16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51" name="Google Shape;251;p16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252" name="Google Shape;252;p16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253" name="Google Shape;253;p16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54" name="Google Shape;254;p1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5" name="Google Shape;255;p1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56" name="Google Shape;256;p16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57" name="Google Shape;257;p16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6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9" name="Google Shape;259;p16"/>
          <p:cNvSpPr txBox="1">
            <a:spLocks noGrp="1"/>
          </p:cNvSpPr>
          <p:nvPr>
            <p:ph type="subTitle" idx="1"/>
          </p:nvPr>
        </p:nvSpPr>
        <p:spPr>
          <a:xfrm>
            <a:off x="953467" y="2133767"/>
            <a:ext cx="4898800" cy="12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title"/>
          </p:nvPr>
        </p:nvSpPr>
        <p:spPr>
          <a:xfrm>
            <a:off x="952467" y="975367"/>
            <a:ext cx="4898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" name="投影片編號版面配置區 3">
            <a:extLst>
              <a:ext uri="{FF2B5EF4-FFF2-40B4-BE49-F238E27FC236}">
                <a16:creationId xmlns:a16="http://schemas.microsoft.com/office/drawing/2014/main" id="{770D1077-B490-4DB5-B621-5CC774C69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99" y="638822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055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1_One column tex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p17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264" name="Google Shape;264;p17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65" name="Google Shape;265;p17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66" name="Google Shape;266;p17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67" name="Google Shape;267;p17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268" name="Google Shape;268;p17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69" name="Google Shape;269;p17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70" name="Google Shape;270;p1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1" name="Google Shape;271;p1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72" name="Google Shape;272;p17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73" name="Google Shape;273;p17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4" name="Google Shape;274;p17"/>
          <p:cNvSpPr txBox="1">
            <a:spLocks noGrp="1"/>
          </p:cNvSpPr>
          <p:nvPr>
            <p:ph type="subTitle" idx="1"/>
          </p:nvPr>
        </p:nvSpPr>
        <p:spPr>
          <a:xfrm>
            <a:off x="952433" y="3673200"/>
            <a:ext cx="48996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7"/>
          <p:cNvSpPr txBox="1">
            <a:spLocks noGrp="1"/>
          </p:cNvSpPr>
          <p:nvPr>
            <p:ph type="title"/>
          </p:nvPr>
        </p:nvSpPr>
        <p:spPr>
          <a:xfrm>
            <a:off x="952433" y="975200"/>
            <a:ext cx="4899600" cy="24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121917"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7"/>
          <p:cNvSpPr>
            <a:spLocks noGrp="1"/>
          </p:cNvSpPr>
          <p:nvPr>
            <p:ph type="pic" idx="2"/>
          </p:nvPr>
        </p:nvSpPr>
        <p:spPr>
          <a:xfrm>
            <a:off x="6359500" y="1695167"/>
            <a:ext cx="4859200" cy="429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" name="投影片編號版面配置區 3">
            <a:extLst>
              <a:ext uri="{FF2B5EF4-FFF2-40B4-BE49-F238E27FC236}">
                <a16:creationId xmlns:a16="http://schemas.microsoft.com/office/drawing/2014/main" id="{1C22F6EC-E2C3-4497-A6B9-723679098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3200" y="605935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6437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18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280" name="Google Shape;280;p18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81" name="Google Shape;281;p18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82" name="Google Shape;282;p18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83" name="Google Shape;283;p18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284" name="Google Shape;284;p18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85" name="Google Shape;285;p18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86" name="Google Shape;286;p1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7" name="Google Shape;287;p1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8" name="Google Shape;288;p18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89" name="Google Shape;289;p18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90" name="Google Shape;290;p18"/>
          <p:cNvSpPr txBox="1">
            <a:spLocks noGrp="1"/>
          </p:cNvSpPr>
          <p:nvPr>
            <p:ph type="title"/>
          </p:nvPr>
        </p:nvSpPr>
        <p:spPr>
          <a:xfrm>
            <a:off x="950976" y="975360"/>
            <a:ext cx="10290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8"/>
          <p:cNvSpPr txBox="1">
            <a:spLocks noGrp="1"/>
          </p:cNvSpPr>
          <p:nvPr>
            <p:ph type="subTitle" idx="1"/>
          </p:nvPr>
        </p:nvSpPr>
        <p:spPr>
          <a:xfrm>
            <a:off x="1040467" y="3428581"/>
            <a:ext cx="29296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2" name="Google Shape;292;p18"/>
          <p:cNvSpPr txBox="1">
            <a:spLocks noGrp="1"/>
          </p:cNvSpPr>
          <p:nvPr>
            <p:ph type="subTitle" idx="2"/>
          </p:nvPr>
        </p:nvSpPr>
        <p:spPr>
          <a:xfrm>
            <a:off x="1042267" y="4071767"/>
            <a:ext cx="2926000" cy="15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8"/>
          <p:cNvSpPr txBox="1">
            <a:spLocks noGrp="1"/>
          </p:cNvSpPr>
          <p:nvPr>
            <p:ph type="subTitle" idx="3"/>
          </p:nvPr>
        </p:nvSpPr>
        <p:spPr>
          <a:xfrm>
            <a:off x="4633067" y="4071767"/>
            <a:ext cx="2926000" cy="15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8"/>
          <p:cNvSpPr txBox="1">
            <a:spLocks noGrp="1"/>
          </p:cNvSpPr>
          <p:nvPr>
            <p:ph type="subTitle" idx="4"/>
          </p:nvPr>
        </p:nvSpPr>
        <p:spPr>
          <a:xfrm>
            <a:off x="8223701" y="4071777"/>
            <a:ext cx="2926000" cy="15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8"/>
          <p:cNvSpPr txBox="1">
            <a:spLocks noGrp="1"/>
          </p:cNvSpPr>
          <p:nvPr>
            <p:ph type="subTitle" idx="5"/>
          </p:nvPr>
        </p:nvSpPr>
        <p:spPr>
          <a:xfrm>
            <a:off x="4633067" y="3428567"/>
            <a:ext cx="2926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6" name="Google Shape;296;p18"/>
          <p:cNvSpPr txBox="1">
            <a:spLocks noGrp="1"/>
          </p:cNvSpPr>
          <p:nvPr>
            <p:ph type="subTitle" idx="6"/>
          </p:nvPr>
        </p:nvSpPr>
        <p:spPr>
          <a:xfrm>
            <a:off x="8223701" y="3428568"/>
            <a:ext cx="2926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" name="投影片編號版面配置區 3">
            <a:extLst>
              <a:ext uri="{FF2B5EF4-FFF2-40B4-BE49-F238E27FC236}">
                <a16:creationId xmlns:a16="http://schemas.microsoft.com/office/drawing/2014/main" id="{69F371F1-7919-4809-81E7-2C70A5FCBA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37964" y="6088638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430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19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300" name="Google Shape;300;p19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01" name="Google Shape;301;p19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02" name="Google Shape;302;p19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03" name="Google Shape;303;p19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304" name="Google Shape;304;p19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05" name="Google Shape;305;p19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06" name="Google Shape;306;p1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" name="Google Shape;307;p1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08" name="Google Shape;308;p19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09" name="Google Shape;309;p19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0" name="Google Shape;310;p19"/>
          <p:cNvSpPr txBox="1">
            <a:spLocks noGrp="1"/>
          </p:cNvSpPr>
          <p:nvPr>
            <p:ph type="title"/>
          </p:nvPr>
        </p:nvSpPr>
        <p:spPr>
          <a:xfrm>
            <a:off x="953467" y="975367"/>
            <a:ext cx="10287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subTitle" idx="1"/>
          </p:nvPr>
        </p:nvSpPr>
        <p:spPr>
          <a:xfrm>
            <a:off x="4544667" y="2804832"/>
            <a:ext cx="6693600" cy="6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2" name="Google Shape;312;p19"/>
          <p:cNvSpPr txBox="1">
            <a:spLocks noGrp="1"/>
          </p:cNvSpPr>
          <p:nvPr>
            <p:ph type="subTitle" idx="2"/>
          </p:nvPr>
        </p:nvSpPr>
        <p:spPr>
          <a:xfrm>
            <a:off x="4544667" y="4139509"/>
            <a:ext cx="6693600" cy="6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subTitle" idx="3"/>
          </p:nvPr>
        </p:nvSpPr>
        <p:spPr>
          <a:xfrm>
            <a:off x="4544267" y="5473931"/>
            <a:ext cx="6694400" cy="6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subTitle" idx="4"/>
          </p:nvPr>
        </p:nvSpPr>
        <p:spPr>
          <a:xfrm>
            <a:off x="4544667" y="2133767"/>
            <a:ext cx="66936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subTitle" idx="5"/>
          </p:nvPr>
        </p:nvSpPr>
        <p:spPr>
          <a:xfrm>
            <a:off x="4544667" y="3468444"/>
            <a:ext cx="66936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9"/>
          <p:cNvSpPr txBox="1">
            <a:spLocks noGrp="1"/>
          </p:cNvSpPr>
          <p:nvPr>
            <p:ph type="subTitle" idx="6"/>
          </p:nvPr>
        </p:nvSpPr>
        <p:spPr>
          <a:xfrm>
            <a:off x="4544267" y="4802865"/>
            <a:ext cx="66944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投影片編號版面配置區 3">
            <a:extLst>
              <a:ext uri="{FF2B5EF4-FFF2-40B4-BE49-F238E27FC236}">
                <a16:creationId xmlns:a16="http://schemas.microsoft.com/office/drawing/2014/main" id="{8900301D-9D31-440D-8A1A-95C5A76CB3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83200" y="612660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8698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20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320" name="Google Shape;320;p20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21" name="Google Shape;321;p20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22" name="Google Shape;322;p20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23" name="Google Shape;323;p20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324" name="Google Shape;324;p20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25" name="Google Shape;325;p20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26" name="Google Shape;326;p2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" name="Google Shape;327;p2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28" name="Google Shape;328;p20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29" name="Google Shape;329;p20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30" name="Google Shape;330;p20"/>
          <p:cNvSpPr txBox="1">
            <a:spLocks noGrp="1"/>
          </p:cNvSpPr>
          <p:nvPr>
            <p:ph type="title"/>
          </p:nvPr>
        </p:nvSpPr>
        <p:spPr>
          <a:xfrm>
            <a:off x="953467" y="975200"/>
            <a:ext cx="10285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20"/>
          <p:cNvSpPr txBox="1">
            <a:spLocks noGrp="1"/>
          </p:cNvSpPr>
          <p:nvPr>
            <p:ph type="subTitle" idx="1"/>
          </p:nvPr>
        </p:nvSpPr>
        <p:spPr>
          <a:xfrm>
            <a:off x="7891465" y="4528833"/>
            <a:ext cx="3170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2" name="Google Shape;332;p20"/>
          <p:cNvSpPr txBox="1">
            <a:spLocks noGrp="1"/>
          </p:cNvSpPr>
          <p:nvPr>
            <p:ph type="subTitle" idx="2"/>
          </p:nvPr>
        </p:nvSpPr>
        <p:spPr>
          <a:xfrm>
            <a:off x="7891465" y="5140833"/>
            <a:ext cx="3170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20"/>
          <p:cNvSpPr txBox="1">
            <a:spLocks noGrp="1"/>
          </p:cNvSpPr>
          <p:nvPr>
            <p:ph type="subTitle" idx="3"/>
          </p:nvPr>
        </p:nvSpPr>
        <p:spPr>
          <a:xfrm>
            <a:off x="2505067" y="3017500"/>
            <a:ext cx="3170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0"/>
          <p:cNvSpPr txBox="1">
            <a:spLocks noGrp="1"/>
          </p:cNvSpPr>
          <p:nvPr>
            <p:ph type="subTitle" idx="4"/>
          </p:nvPr>
        </p:nvSpPr>
        <p:spPr>
          <a:xfrm>
            <a:off x="2505067" y="5140845"/>
            <a:ext cx="3170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0"/>
          <p:cNvSpPr txBox="1">
            <a:spLocks noGrp="1"/>
          </p:cNvSpPr>
          <p:nvPr>
            <p:ph type="subTitle" idx="5"/>
          </p:nvPr>
        </p:nvSpPr>
        <p:spPr>
          <a:xfrm>
            <a:off x="7891465" y="3013467"/>
            <a:ext cx="3170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0"/>
          <p:cNvSpPr txBox="1">
            <a:spLocks noGrp="1"/>
          </p:cNvSpPr>
          <p:nvPr>
            <p:ph type="subTitle" idx="6"/>
          </p:nvPr>
        </p:nvSpPr>
        <p:spPr>
          <a:xfrm>
            <a:off x="2505067" y="4528833"/>
            <a:ext cx="3170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7" name="Google Shape;337;p20"/>
          <p:cNvSpPr txBox="1">
            <a:spLocks noGrp="1"/>
          </p:cNvSpPr>
          <p:nvPr>
            <p:ph type="subTitle" idx="7"/>
          </p:nvPr>
        </p:nvSpPr>
        <p:spPr>
          <a:xfrm>
            <a:off x="2505067" y="2402059"/>
            <a:ext cx="3170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8" name="Google Shape;338;p20"/>
          <p:cNvSpPr txBox="1">
            <a:spLocks noGrp="1"/>
          </p:cNvSpPr>
          <p:nvPr>
            <p:ph type="subTitle" idx="8"/>
          </p:nvPr>
        </p:nvSpPr>
        <p:spPr>
          <a:xfrm>
            <a:off x="7891465" y="2406067"/>
            <a:ext cx="3170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" name="投影片編號版面配置區 3">
            <a:extLst>
              <a:ext uri="{FF2B5EF4-FFF2-40B4-BE49-F238E27FC236}">
                <a16:creationId xmlns:a16="http://schemas.microsoft.com/office/drawing/2014/main" id="{A0AA52A3-97FE-492B-9F23-9EC292D3FA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72523" y="6103234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82135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" name="Google Shape;341;p21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342" name="Google Shape;342;p21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3" name="Google Shape;343;p21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44" name="Google Shape;344;p21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45" name="Google Shape;345;p21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346" name="Google Shape;346;p21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47" name="Google Shape;347;p21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48" name="Google Shape;348;p2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9" name="Google Shape;349;p2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50" name="Google Shape;350;p21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51" name="Google Shape;351;p21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52" name="Google Shape;352;p21"/>
          <p:cNvSpPr txBox="1">
            <a:spLocks noGrp="1"/>
          </p:cNvSpPr>
          <p:nvPr>
            <p:ph type="title"/>
          </p:nvPr>
        </p:nvSpPr>
        <p:spPr>
          <a:xfrm>
            <a:off x="953467" y="975367"/>
            <a:ext cx="10285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21"/>
          <p:cNvSpPr txBox="1">
            <a:spLocks noGrp="1"/>
          </p:cNvSpPr>
          <p:nvPr>
            <p:ph type="subTitle" idx="1"/>
          </p:nvPr>
        </p:nvSpPr>
        <p:spPr>
          <a:xfrm>
            <a:off x="4633067" y="3014768"/>
            <a:ext cx="2926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21"/>
          <p:cNvSpPr txBox="1">
            <a:spLocks noGrp="1"/>
          </p:cNvSpPr>
          <p:nvPr>
            <p:ph type="subTitle" idx="2"/>
          </p:nvPr>
        </p:nvSpPr>
        <p:spPr>
          <a:xfrm>
            <a:off x="8222200" y="3014768"/>
            <a:ext cx="2926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1"/>
          <p:cNvSpPr txBox="1">
            <a:spLocks noGrp="1"/>
          </p:cNvSpPr>
          <p:nvPr>
            <p:ph type="subTitle" idx="3"/>
          </p:nvPr>
        </p:nvSpPr>
        <p:spPr>
          <a:xfrm>
            <a:off x="4632411" y="5138576"/>
            <a:ext cx="2926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21"/>
          <p:cNvSpPr txBox="1">
            <a:spLocks noGrp="1"/>
          </p:cNvSpPr>
          <p:nvPr>
            <p:ph type="subTitle" idx="4"/>
          </p:nvPr>
        </p:nvSpPr>
        <p:spPr>
          <a:xfrm>
            <a:off x="1042051" y="3014768"/>
            <a:ext cx="2926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1"/>
          <p:cNvSpPr txBox="1">
            <a:spLocks noGrp="1"/>
          </p:cNvSpPr>
          <p:nvPr>
            <p:ph type="subTitle" idx="5"/>
          </p:nvPr>
        </p:nvSpPr>
        <p:spPr>
          <a:xfrm>
            <a:off x="1042064" y="5138576"/>
            <a:ext cx="2926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21"/>
          <p:cNvSpPr txBox="1">
            <a:spLocks noGrp="1"/>
          </p:cNvSpPr>
          <p:nvPr>
            <p:ph type="subTitle" idx="6"/>
          </p:nvPr>
        </p:nvSpPr>
        <p:spPr>
          <a:xfrm>
            <a:off x="8224024" y="5138576"/>
            <a:ext cx="2926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1"/>
          <p:cNvSpPr txBox="1">
            <a:spLocks noGrp="1"/>
          </p:cNvSpPr>
          <p:nvPr>
            <p:ph type="subTitle" idx="7"/>
          </p:nvPr>
        </p:nvSpPr>
        <p:spPr>
          <a:xfrm>
            <a:off x="4633000" y="2404733"/>
            <a:ext cx="2926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0" name="Google Shape;360;p21"/>
          <p:cNvSpPr txBox="1">
            <a:spLocks noGrp="1"/>
          </p:cNvSpPr>
          <p:nvPr>
            <p:ph type="subTitle" idx="8"/>
          </p:nvPr>
        </p:nvSpPr>
        <p:spPr>
          <a:xfrm>
            <a:off x="8222200" y="2404733"/>
            <a:ext cx="2926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1" name="Google Shape;361;p21"/>
          <p:cNvSpPr txBox="1">
            <a:spLocks noGrp="1"/>
          </p:cNvSpPr>
          <p:nvPr>
            <p:ph type="subTitle" idx="9"/>
          </p:nvPr>
        </p:nvSpPr>
        <p:spPr>
          <a:xfrm>
            <a:off x="4634356" y="4535067"/>
            <a:ext cx="29236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2" name="Google Shape;362;p21"/>
          <p:cNvSpPr txBox="1">
            <a:spLocks noGrp="1"/>
          </p:cNvSpPr>
          <p:nvPr>
            <p:ph type="subTitle" idx="13"/>
          </p:nvPr>
        </p:nvSpPr>
        <p:spPr>
          <a:xfrm>
            <a:off x="1042051" y="2404733"/>
            <a:ext cx="2926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3" name="Google Shape;363;p21"/>
          <p:cNvSpPr txBox="1">
            <a:spLocks noGrp="1"/>
          </p:cNvSpPr>
          <p:nvPr>
            <p:ph type="subTitle" idx="14"/>
          </p:nvPr>
        </p:nvSpPr>
        <p:spPr>
          <a:xfrm>
            <a:off x="1042069" y="4535083"/>
            <a:ext cx="2926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4" name="Google Shape;364;p21"/>
          <p:cNvSpPr txBox="1">
            <a:spLocks noGrp="1"/>
          </p:cNvSpPr>
          <p:nvPr>
            <p:ph type="subTitle" idx="15"/>
          </p:nvPr>
        </p:nvSpPr>
        <p:spPr>
          <a:xfrm>
            <a:off x="8224024" y="4535067"/>
            <a:ext cx="2926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" name="投影片編號版面配置區 3">
            <a:extLst>
              <a:ext uri="{FF2B5EF4-FFF2-40B4-BE49-F238E27FC236}">
                <a16:creationId xmlns:a16="http://schemas.microsoft.com/office/drawing/2014/main" id="{12C1B3EA-21D7-4A09-8193-1E81CECC937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083200" y="612660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693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3"/>
          <p:cNvGrpSpPr/>
          <p:nvPr/>
        </p:nvGrpSpPr>
        <p:grpSpPr>
          <a:xfrm>
            <a:off x="1828400" y="990600"/>
            <a:ext cx="8656400" cy="4998800"/>
            <a:chOff x="1371300" y="742950"/>
            <a:chExt cx="6492300" cy="3749100"/>
          </a:xfrm>
        </p:grpSpPr>
        <p:sp>
          <p:nvSpPr>
            <p:cNvPr id="36" name="Google Shape;36;p3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7" name="Google Shape;37;p3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9" name="Google Shape;39;p3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0" name="Google Shape;40;p3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41;p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3" name="Google Shape;43;p3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44" name="Google Shape;44;p3"/>
              <p:cNvCxnSpPr/>
              <p:nvPr/>
            </p:nvCxnSpPr>
            <p:spPr>
              <a:xfrm>
                <a:off x="6827699" y="1017288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2438400" y="2819400"/>
            <a:ext cx="73152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3048000" y="5270521"/>
            <a:ext cx="60960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投影片編號版面配置區 3">
            <a:extLst>
              <a:ext uri="{FF2B5EF4-FFF2-40B4-BE49-F238E27FC236}">
                <a16:creationId xmlns:a16="http://schemas.microsoft.com/office/drawing/2014/main" id="{6DB81E04-366C-4518-B126-B3CAF5622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81599" y="6374594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06204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2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7" name="Google Shape;367;p22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368" name="Google Shape;368;p2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69" name="Google Shape;369;p2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70" name="Google Shape;370;p2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71" name="Google Shape;371;p2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372" name="Google Shape;372;p2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73" name="Google Shape;373;p2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74" name="Google Shape;374;p2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5" name="Google Shape;375;p2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76" name="Google Shape;376;p2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77" name="Google Shape;377;p2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78" name="Google Shape;378;p22"/>
          <p:cNvSpPr txBox="1">
            <a:spLocks noGrp="1"/>
          </p:cNvSpPr>
          <p:nvPr>
            <p:ph type="title" hasCustomPrompt="1"/>
          </p:nvPr>
        </p:nvSpPr>
        <p:spPr>
          <a:xfrm>
            <a:off x="2438367" y="975196"/>
            <a:ext cx="7315200" cy="11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79" name="Google Shape;379;p22"/>
          <p:cNvSpPr txBox="1">
            <a:spLocks noGrp="1"/>
          </p:cNvSpPr>
          <p:nvPr>
            <p:ph type="subTitle" idx="1"/>
          </p:nvPr>
        </p:nvSpPr>
        <p:spPr>
          <a:xfrm>
            <a:off x="2438433" y="2133608"/>
            <a:ext cx="7315200" cy="4876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22"/>
          <p:cNvSpPr txBox="1">
            <a:spLocks noGrp="1"/>
          </p:cNvSpPr>
          <p:nvPr>
            <p:ph type="title" idx="2" hasCustomPrompt="1"/>
          </p:nvPr>
        </p:nvSpPr>
        <p:spPr>
          <a:xfrm>
            <a:off x="2438367" y="2736929"/>
            <a:ext cx="7315200" cy="11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3"/>
          </p:nvPr>
        </p:nvSpPr>
        <p:spPr>
          <a:xfrm>
            <a:off x="2438367" y="3895333"/>
            <a:ext cx="7315200" cy="4876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22"/>
          <p:cNvSpPr txBox="1">
            <a:spLocks noGrp="1"/>
          </p:cNvSpPr>
          <p:nvPr>
            <p:ph type="title" idx="4" hasCustomPrompt="1"/>
          </p:nvPr>
        </p:nvSpPr>
        <p:spPr>
          <a:xfrm>
            <a:off x="2438433" y="4498664"/>
            <a:ext cx="7315200" cy="11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83" name="Google Shape;383;p22"/>
          <p:cNvSpPr txBox="1">
            <a:spLocks noGrp="1"/>
          </p:cNvSpPr>
          <p:nvPr>
            <p:ph type="subTitle" idx="5"/>
          </p:nvPr>
        </p:nvSpPr>
        <p:spPr>
          <a:xfrm>
            <a:off x="2438367" y="5657059"/>
            <a:ext cx="7315200" cy="4876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投影片編號版面配置區 3">
            <a:extLst>
              <a:ext uri="{FF2B5EF4-FFF2-40B4-BE49-F238E27FC236}">
                <a16:creationId xmlns:a16="http://schemas.microsoft.com/office/drawing/2014/main" id="{E5A95317-2610-436C-98BB-9266E04EEA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74089" y="6111434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071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23"/>
          <p:cNvGrpSpPr/>
          <p:nvPr/>
        </p:nvGrpSpPr>
        <p:grpSpPr>
          <a:xfrm>
            <a:off x="1219200" y="713467"/>
            <a:ext cx="9875600" cy="5552767"/>
            <a:chOff x="914400" y="535100"/>
            <a:chExt cx="7406700" cy="4164575"/>
          </a:xfrm>
        </p:grpSpPr>
        <p:sp>
          <p:nvSpPr>
            <p:cNvPr id="387" name="Google Shape;387;p23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88" name="Google Shape;388;p23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389" name="Google Shape;389;p23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90" name="Google Shape;390;p23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91" name="Google Shape;391;p2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2" name="Google Shape;392;p2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93" name="Google Shape;393;p23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94" name="Google Shape;394;p23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23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96" name="Google Shape;396;p23"/>
          <p:cNvSpPr txBox="1">
            <a:spLocks noGrp="1"/>
          </p:cNvSpPr>
          <p:nvPr>
            <p:ph type="ctrTitle"/>
          </p:nvPr>
        </p:nvSpPr>
        <p:spPr>
          <a:xfrm>
            <a:off x="3047973" y="1312571"/>
            <a:ext cx="6096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397" name="Google Shape;397;p23"/>
          <p:cNvSpPr txBox="1">
            <a:spLocks noGrp="1"/>
          </p:cNvSpPr>
          <p:nvPr>
            <p:ph type="subTitle" idx="1"/>
          </p:nvPr>
        </p:nvSpPr>
        <p:spPr>
          <a:xfrm>
            <a:off x="3047973" y="2531781"/>
            <a:ext cx="6096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 dirty="0"/>
          </a:p>
        </p:txBody>
      </p:sp>
      <p:sp>
        <p:nvSpPr>
          <p:cNvPr id="17" name="投影片編號版面配置區 3">
            <a:extLst>
              <a:ext uri="{FF2B5EF4-FFF2-40B4-BE49-F238E27FC236}">
                <a16:creationId xmlns:a16="http://schemas.microsoft.com/office/drawing/2014/main" id="{86FC9CE2-13B9-4C61-BDD3-A725A7760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99" y="638822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7407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9D1A8894-9609-4E7C-B80B-A4EE59E48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99" y="638822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80238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36BC29-C043-4AD4-954E-D2CA96A7A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99" y="638822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047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4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51" name="Google Shape;51;p4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2" name="Google Shape;52;p4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53" name="Google Shape;53;p4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54" name="Google Shape;54;p4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55" name="Google Shape;55;p4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6" name="Google Shape;56;p4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7" name="Google Shape;57;p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9" name="Google Shape;59;p4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60" name="Google Shape;60;p4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1" name="Google Shape;61;p4"/>
          <p:cNvSpPr txBox="1">
            <a:spLocks noGrp="1"/>
          </p:cNvSpPr>
          <p:nvPr>
            <p:ph type="title"/>
          </p:nvPr>
        </p:nvSpPr>
        <p:spPr>
          <a:xfrm>
            <a:off x="953467" y="975200"/>
            <a:ext cx="10285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953467" y="1889600"/>
            <a:ext cx="102852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67"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投影片編號版面配置區 3">
            <a:extLst>
              <a:ext uri="{FF2B5EF4-FFF2-40B4-BE49-F238E27FC236}">
                <a16:creationId xmlns:a16="http://schemas.microsoft.com/office/drawing/2014/main" id="{67744235-B85B-420E-ADF0-DC4F49C2B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41039" y="594350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0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5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66" name="Google Shape;66;p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7" name="Google Shape;67;p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68" name="Google Shape;68;p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69" name="Google Shape;69;p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70" name="Google Shape;70;p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1" name="Google Shape;71;p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72" name="Google Shape;72;p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74" name="Google Shape;74;p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75" name="Google Shape;75;p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6" name="Google Shape;76;p5"/>
          <p:cNvSpPr txBox="1">
            <a:spLocks noGrp="1"/>
          </p:cNvSpPr>
          <p:nvPr>
            <p:ph type="subTitle" idx="1"/>
          </p:nvPr>
        </p:nvSpPr>
        <p:spPr>
          <a:xfrm>
            <a:off x="3519633" y="2863733"/>
            <a:ext cx="2088400" cy="10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ubTitle" idx="2"/>
          </p:nvPr>
        </p:nvSpPr>
        <p:spPr>
          <a:xfrm>
            <a:off x="8909717" y="2863733"/>
            <a:ext cx="2084800" cy="10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3"/>
          </p:nvPr>
        </p:nvSpPr>
        <p:spPr>
          <a:xfrm>
            <a:off x="3519633" y="3856567"/>
            <a:ext cx="2088400" cy="10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4"/>
          </p:nvPr>
        </p:nvSpPr>
        <p:spPr>
          <a:xfrm>
            <a:off x="8909717" y="3856567"/>
            <a:ext cx="2084800" cy="10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950976" y="975360"/>
            <a:ext cx="10290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投影片編號版面配置區 3">
            <a:extLst>
              <a:ext uri="{FF2B5EF4-FFF2-40B4-BE49-F238E27FC236}">
                <a16:creationId xmlns:a16="http://schemas.microsoft.com/office/drawing/2014/main" id="{4FACF807-8419-414D-8494-A07AAFB8B8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61200" y="602613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591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6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84" name="Google Shape;84;p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5" name="Google Shape;85;p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86" name="Google Shape;86;p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87" name="Google Shape;87;p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88" name="Google Shape;88;p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9" name="Google Shape;89;p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90" name="Google Shape;90;p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92" name="Google Shape;92;p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93" name="Google Shape;93;p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953500" y="975367"/>
            <a:ext cx="10285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" name="投影片編號版面配置區 3">
            <a:extLst>
              <a:ext uri="{FF2B5EF4-FFF2-40B4-BE49-F238E27FC236}">
                <a16:creationId xmlns:a16="http://schemas.microsoft.com/office/drawing/2014/main" id="{F7891493-69BA-4A7F-88FA-9ED0E3553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61200" y="600403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98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7"/>
          <p:cNvGrpSpPr/>
          <p:nvPr/>
        </p:nvGrpSpPr>
        <p:grpSpPr>
          <a:xfrm>
            <a:off x="1918647" y="713333"/>
            <a:ext cx="7892000" cy="5901200"/>
            <a:chOff x="274200" y="274200"/>
            <a:chExt cx="5919000" cy="4425900"/>
          </a:xfrm>
        </p:grpSpPr>
        <p:sp>
          <p:nvSpPr>
            <p:cNvPr id="98" name="Google Shape;9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99" name="Google Shape;9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00" name="Google Shape;10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01" name="Google Shape;10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02" name="Google Shape;10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4" name="Google Shape;10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05" name="Google Shape;10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7" name="Google Shape;107;p7"/>
          <p:cNvGrpSpPr/>
          <p:nvPr userDrawn="1"/>
        </p:nvGrpSpPr>
        <p:grpSpPr>
          <a:xfrm>
            <a:off x="365600" y="365600"/>
            <a:ext cx="7892000" cy="5901200"/>
            <a:chOff x="274200" y="274200"/>
            <a:chExt cx="5919000" cy="4425900"/>
          </a:xfrm>
        </p:grpSpPr>
        <p:sp>
          <p:nvSpPr>
            <p:cNvPr id="108" name="Google Shape;10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9" name="Google Shape;10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10" name="Google Shape;11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11" name="Google Shape;11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12" name="Google Shape;11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" name="Google Shape;11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14" name="Google Shape;11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15" name="Google Shape;11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7" name="Google Shape;117;p7"/>
          <p:cNvSpPr txBox="1">
            <a:spLocks noGrp="1"/>
          </p:cNvSpPr>
          <p:nvPr>
            <p:ph type="title"/>
          </p:nvPr>
        </p:nvSpPr>
        <p:spPr>
          <a:xfrm>
            <a:off x="952333" y="975367"/>
            <a:ext cx="6687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body" idx="1"/>
          </p:nvPr>
        </p:nvSpPr>
        <p:spPr>
          <a:xfrm>
            <a:off x="954467" y="2133767"/>
            <a:ext cx="6693200" cy="3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投影片編號版面配置區 3">
            <a:extLst>
              <a:ext uri="{FF2B5EF4-FFF2-40B4-BE49-F238E27FC236}">
                <a16:creationId xmlns:a16="http://schemas.microsoft.com/office/drawing/2014/main" id="{0ADB368F-A223-4B29-B55E-B0E38F218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9943" y="6309442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9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8"/>
          <p:cNvGrpSpPr/>
          <p:nvPr/>
        </p:nvGrpSpPr>
        <p:grpSpPr>
          <a:xfrm>
            <a:off x="2704153" y="713333"/>
            <a:ext cx="8656400" cy="4998800"/>
            <a:chOff x="1371300" y="742950"/>
            <a:chExt cx="6492300" cy="3749100"/>
          </a:xfrm>
        </p:grpSpPr>
        <p:sp>
          <p:nvSpPr>
            <p:cNvPr id="122" name="Google Shape;12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23" name="Google Shape;12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25" name="Google Shape;12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26" name="Google Shape;12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27" name="Google Shape;12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29" name="Google Shape;12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30" name="Google Shape;13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1" name="Google Shape;131;p8"/>
          <p:cNvGrpSpPr/>
          <p:nvPr/>
        </p:nvGrpSpPr>
        <p:grpSpPr>
          <a:xfrm>
            <a:off x="1828400" y="990600"/>
            <a:ext cx="8656400" cy="4998800"/>
            <a:chOff x="1371300" y="742950"/>
            <a:chExt cx="6492300" cy="3749100"/>
          </a:xfrm>
        </p:grpSpPr>
        <p:sp>
          <p:nvSpPr>
            <p:cNvPr id="132" name="Google Shape;13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3" name="Google Shape;13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34" name="Google Shape;13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35" name="Google Shape;13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36" name="Google Shape;13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37" name="Google Shape;13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39" name="Google Shape;13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40" name="Google Shape;14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2438400" y="1742800"/>
            <a:ext cx="7315200" cy="3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333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sp>
        <p:nvSpPr>
          <p:cNvPr id="25" name="投影片編號版面配置區 3">
            <a:extLst>
              <a:ext uri="{FF2B5EF4-FFF2-40B4-BE49-F238E27FC236}">
                <a16:creationId xmlns:a16="http://schemas.microsoft.com/office/drawing/2014/main" id="{F41620E6-80D3-48A9-A913-8608E1BA9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99" y="638822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419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>
            <a:spLocks noGrp="1"/>
          </p:cNvSpPr>
          <p:nvPr>
            <p:ph type="title"/>
          </p:nvPr>
        </p:nvSpPr>
        <p:spPr>
          <a:xfrm>
            <a:off x="953467" y="5291067"/>
            <a:ext cx="10285200" cy="853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1D1D9B-3937-4E4E-B427-5D1B457C3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99" y="638822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97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11"/>
          <p:cNvGrpSpPr/>
          <p:nvPr/>
        </p:nvGrpSpPr>
        <p:grpSpPr>
          <a:xfrm>
            <a:off x="1219200" y="713467"/>
            <a:ext cx="9875600" cy="5552767"/>
            <a:chOff x="914400" y="535100"/>
            <a:chExt cx="7406700" cy="4164575"/>
          </a:xfrm>
        </p:grpSpPr>
        <p:sp>
          <p:nvSpPr>
            <p:cNvPr id="171" name="Google Shape;171;p11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2" name="Google Shape;172;p11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173" name="Google Shape;173;p11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74" name="Google Shape;174;p11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5" name="Google Shape;175;p1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6" name="Google Shape;176;p1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77" name="Google Shape;177;p11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78" name="Google Shape;178;p11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11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0" name="Google Shape;180;p11"/>
          <p:cNvSpPr txBox="1">
            <a:spLocks noGrp="1"/>
          </p:cNvSpPr>
          <p:nvPr>
            <p:ph type="title" hasCustomPrompt="1"/>
          </p:nvPr>
        </p:nvSpPr>
        <p:spPr>
          <a:xfrm>
            <a:off x="1828800" y="2209800"/>
            <a:ext cx="8534400" cy="24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3333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81" name="Google Shape;181;p11"/>
          <p:cNvSpPr txBox="1">
            <a:spLocks noGrp="1"/>
          </p:cNvSpPr>
          <p:nvPr>
            <p:ph type="subTitle" idx="1"/>
          </p:nvPr>
        </p:nvSpPr>
        <p:spPr>
          <a:xfrm>
            <a:off x="2438467" y="5169467"/>
            <a:ext cx="7315200" cy="4876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8" name="投影片編號版面配置區 3">
            <a:extLst>
              <a:ext uri="{FF2B5EF4-FFF2-40B4-BE49-F238E27FC236}">
                <a16:creationId xmlns:a16="http://schemas.microsoft.com/office/drawing/2014/main" id="{8E62D736-D98C-461F-9B60-6E9E43DD7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99" y="638822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530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E92FD8-44CF-46BC-AA8A-40566C6E5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1334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microsoft.com/office/2007/relationships/hdphoto" Target="../media/hdphoto4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413;p29">
            <a:extLst>
              <a:ext uri="{FF2B5EF4-FFF2-40B4-BE49-F238E27FC236}">
                <a16:creationId xmlns:a16="http://schemas.microsoft.com/office/drawing/2014/main" id="{F86C7D13-8EE3-49B5-93EF-E2E7DB74967A}"/>
              </a:ext>
            </a:extLst>
          </p:cNvPr>
          <p:cNvSpPr txBox="1">
            <a:spLocks/>
          </p:cNvSpPr>
          <p:nvPr/>
        </p:nvSpPr>
        <p:spPr>
          <a:xfrm>
            <a:off x="2438400" y="5654687"/>
            <a:ext cx="7315200" cy="4876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2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2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2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2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2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2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2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2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zh-TW" altLang="en-US" sz="1600" kern="0" dirty="0"/>
              <a:t>微軟 </a:t>
            </a:r>
            <a:r>
              <a:rPr lang="en-US" altLang="zh-TW" sz="1600" kern="0" dirty="0" err="1"/>
              <a:t>c#</a:t>
            </a:r>
            <a:r>
              <a:rPr lang="en-US" altLang="zh-TW" sz="1600" kern="0" dirty="0"/>
              <a:t> </a:t>
            </a:r>
            <a:r>
              <a:rPr lang="zh-TW" altLang="en-US" sz="1600" kern="0" dirty="0"/>
              <a:t>工程師就業養成班</a:t>
            </a:r>
          </a:p>
        </p:txBody>
      </p:sp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2438400" y="1566537"/>
            <a:ext cx="7315200" cy="3292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br>
              <a:rPr lang="en-US" altLang="zh-TW" sz="4400" dirty="0"/>
            </a:br>
            <a:r>
              <a:rPr lang="zh-TW" altLang="en-US" sz="4400" dirty="0"/>
              <a:t>期中專題發表</a:t>
            </a:r>
            <a:br>
              <a:rPr lang="en-US" altLang="zh-TW" dirty="0"/>
            </a:br>
            <a:r>
              <a:rPr lang="en-US" altLang="zh-TW" sz="3200" dirty="0"/>
              <a:t>- </a:t>
            </a:r>
            <a:r>
              <a:rPr lang="zh-TW" altLang="en-US" sz="3200" b="1" dirty="0"/>
              <a:t>個人網站</a:t>
            </a:r>
            <a:endParaRPr sz="3200" b="1" dirty="0"/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2438400" y="5169467"/>
            <a:ext cx="7315200" cy="48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zh-TW" altLang="en-US" sz="1600" dirty="0"/>
              <a:t>學員：許清彰</a:t>
            </a:r>
            <a:endParaRPr sz="1600" dirty="0"/>
          </a:p>
        </p:txBody>
      </p:sp>
      <p:sp>
        <p:nvSpPr>
          <p:cNvPr id="414" name="Google Shape;414;p29"/>
          <p:cNvSpPr/>
          <p:nvPr/>
        </p:nvSpPr>
        <p:spPr>
          <a:xfrm rot="-2700000">
            <a:off x="9500271" y="5400256"/>
            <a:ext cx="487621" cy="48762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415" name="Google Shape;415;p29"/>
          <p:cNvGrpSpPr/>
          <p:nvPr/>
        </p:nvGrpSpPr>
        <p:grpSpPr>
          <a:xfrm>
            <a:off x="182585" y="3428997"/>
            <a:ext cx="2436633" cy="1401800"/>
            <a:chOff x="274188" y="1278048"/>
            <a:chExt cx="1827475" cy="1051350"/>
          </a:xfrm>
        </p:grpSpPr>
        <p:sp>
          <p:nvSpPr>
            <p:cNvPr id="416" name="Google Shape;416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417" name="Google Shape;417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419" name="Google Shape;419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0" name="Google Shape;420;p29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21" name="Google Shape;421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</p:grpSp>
      </p:grpSp>
      <p:sp>
        <p:nvSpPr>
          <p:cNvPr id="426" name="Google Shape;426;p29"/>
          <p:cNvSpPr/>
          <p:nvPr/>
        </p:nvSpPr>
        <p:spPr>
          <a:xfrm>
            <a:off x="1465767" y="5679034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427" name="Google Shape;427;p29"/>
          <p:cNvGrpSpPr/>
          <p:nvPr/>
        </p:nvGrpSpPr>
        <p:grpSpPr>
          <a:xfrm>
            <a:off x="9014863" y="4553074"/>
            <a:ext cx="919395" cy="277717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182584" y="1396683"/>
            <a:ext cx="1828800" cy="1834500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9"/>
          <p:cNvGrpSpPr/>
          <p:nvPr/>
        </p:nvGrpSpPr>
        <p:grpSpPr>
          <a:xfrm>
            <a:off x="9934272" y="1566532"/>
            <a:ext cx="2194800" cy="15852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10473884" y="3428996"/>
            <a:ext cx="1115557" cy="1828795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ACAA33F-2078-48E1-ADEB-87B57CCC4F57}"/>
              </a:ext>
            </a:extLst>
          </p:cNvPr>
          <p:cNvSpPr txBox="1"/>
          <p:nvPr/>
        </p:nvSpPr>
        <p:spPr>
          <a:xfrm>
            <a:off x="5556429" y="6208981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2024/12/17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9573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31"/>
          <p:cNvGrpSpPr/>
          <p:nvPr/>
        </p:nvGrpSpPr>
        <p:grpSpPr>
          <a:xfrm>
            <a:off x="953467" y="2133751"/>
            <a:ext cx="4976816" cy="1364051"/>
            <a:chOff x="4754850" y="1600325"/>
            <a:chExt cx="3771900" cy="1412550"/>
          </a:xfrm>
        </p:grpSpPr>
        <p:sp>
          <p:nvSpPr>
            <p:cNvPr id="488" name="Google Shape;488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490" name="Google Shape;490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5" name="Google Shape;495;p31"/>
          <p:cNvSpPr txBox="1">
            <a:spLocks noGrp="1"/>
          </p:cNvSpPr>
          <p:nvPr>
            <p:ph type="subTitle" idx="1"/>
          </p:nvPr>
        </p:nvSpPr>
        <p:spPr>
          <a:xfrm>
            <a:off x="2551978" y="2712871"/>
            <a:ext cx="3136981" cy="529861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zh-TW" altLang="en-US" dirty="0"/>
              <a:t>動機</a:t>
            </a:r>
            <a:r>
              <a:rPr lang="en-US" altLang="zh-TW" dirty="0"/>
              <a:t>&amp;</a:t>
            </a:r>
            <a:r>
              <a:rPr lang="zh-TW" altLang="en-US" dirty="0"/>
              <a:t>設計構想</a:t>
            </a:r>
            <a:endParaRPr dirty="0"/>
          </a:p>
        </p:txBody>
      </p:sp>
      <p:sp>
        <p:nvSpPr>
          <p:cNvPr id="498" name="Google Shape;498;p31"/>
          <p:cNvSpPr txBox="1">
            <a:spLocks noGrp="1"/>
          </p:cNvSpPr>
          <p:nvPr>
            <p:ph type="title"/>
          </p:nvPr>
        </p:nvSpPr>
        <p:spPr>
          <a:xfrm>
            <a:off x="1025756" y="2403833"/>
            <a:ext cx="1568292" cy="105972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504" name="Google Shape;504;p31"/>
          <p:cNvSpPr txBox="1">
            <a:spLocks noGrp="1"/>
          </p:cNvSpPr>
          <p:nvPr>
            <p:ph type="title" idx="15"/>
          </p:nvPr>
        </p:nvSpPr>
        <p:spPr>
          <a:xfrm>
            <a:off x="954200" y="975367"/>
            <a:ext cx="10284400" cy="91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dirty="0"/>
              <a:t>目錄</a:t>
            </a:r>
            <a:endParaRPr dirty="0"/>
          </a:p>
        </p:txBody>
      </p:sp>
      <p:sp>
        <p:nvSpPr>
          <p:cNvPr id="508" name="Google Shape;508;p31"/>
          <p:cNvSpPr/>
          <p:nvPr/>
        </p:nvSpPr>
        <p:spPr>
          <a:xfrm>
            <a:off x="10628985" y="1634643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09" name="Google Shape;509;p31"/>
          <p:cNvSpPr/>
          <p:nvPr/>
        </p:nvSpPr>
        <p:spPr>
          <a:xfrm>
            <a:off x="10319197" y="1436441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10" name="Google Shape;510;p31"/>
          <p:cNvSpPr/>
          <p:nvPr/>
        </p:nvSpPr>
        <p:spPr>
          <a:xfrm>
            <a:off x="953467" y="1216967"/>
            <a:ext cx="609611" cy="219464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672A26A-EA96-416B-8BD8-F7988509EEC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994030" y="6031514"/>
            <a:ext cx="2743200" cy="366183"/>
          </a:xfrm>
        </p:spPr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grpSp>
        <p:nvGrpSpPr>
          <p:cNvPr id="54" name="Google Shape;487;p31">
            <a:extLst>
              <a:ext uri="{FF2B5EF4-FFF2-40B4-BE49-F238E27FC236}">
                <a16:creationId xmlns:a16="http://schemas.microsoft.com/office/drawing/2014/main" id="{4C516843-C8E8-45C3-9CF0-DF93B0A1D7B8}"/>
              </a:ext>
            </a:extLst>
          </p:cNvPr>
          <p:cNvGrpSpPr/>
          <p:nvPr/>
        </p:nvGrpSpPr>
        <p:grpSpPr>
          <a:xfrm>
            <a:off x="949104" y="5023162"/>
            <a:ext cx="4976816" cy="1364051"/>
            <a:chOff x="4754850" y="1600325"/>
            <a:chExt cx="3771900" cy="1412550"/>
          </a:xfrm>
        </p:grpSpPr>
        <p:sp>
          <p:nvSpPr>
            <p:cNvPr id="55" name="Google Shape;488;p31">
              <a:extLst>
                <a:ext uri="{FF2B5EF4-FFF2-40B4-BE49-F238E27FC236}">
                  <a16:creationId xmlns:a16="http://schemas.microsoft.com/office/drawing/2014/main" id="{974BB5C1-0B68-415C-98B1-976D6E0ABE40}"/>
                </a:ext>
              </a:extLst>
            </p:cNvPr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" name="Google Shape;489;p31">
              <a:extLst>
                <a:ext uri="{FF2B5EF4-FFF2-40B4-BE49-F238E27FC236}">
                  <a16:creationId xmlns:a16="http://schemas.microsoft.com/office/drawing/2014/main" id="{45AE59F0-4EA0-48F7-A0AC-F5396D178E69}"/>
                </a:ext>
              </a:extLst>
            </p:cNvPr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7" name="Google Shape;490;p31">
              <a:extLst>
                <a:ext uri="{FF2B5EF4-FFF2-40B4-BE49-F238E27FC236}">
                  <a16:creationId xmlns:a16="http://schemas.microsoft.com/office/drawing/2014/main" id="{D4847DD9-85E4-46A0-BAB5-1BE3C5F49570}"/>
                </a:ext>
              </a:extLst>
            </p:cNvPr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" name="Google Shape;495;p31">
            <a:extLst>
              <a:ext uri="{FF2B5EF4-FFF2-40B4-BE49-F238E27FC236}">
                <a16:creationId xmlns:a16="http://schemas.microsoft.com/office/drawing/2014/main" id="{4629E39E-1F71-4C43-86FF-D75A5748ED01}"/>
              </a:ext>
            </a:extLst>
          </p:cNvPr>
          <p:cNvSpPr txBox="1">
            <a:spLocks/>
          </p:cNvSpPr>
          <p:nvPr/>
        </p:nvSpPr>
        <p:spPr>
          <a:xfrm>
            <a:off x="2573428" y="5646387"/>
            <a:ext cx="3136981" cy="529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zh-TW" altLang="en-US" kern="0" dirty="0"/>
              <a:t>時程安排</a:t>
            </a:r>
          </a:p>
        </p:txBody>
      </p:sp>
      <p:sp>
        <p:nvSpPr>
          <p:cNvPr id="59" name="Google Shape;498;p31">
            <a:extLst>
              <a:ext uri="{FF2B5EF4-FFF2-40B4-BE49-F238E27FC236}">
                <a16:creationId xmlns:a16="http://schemas.microsoft.com/office/drawing/2014/main" id="{9C823BC9-1A51-4412-B289-D7493DF06A6A}"/>
              </a:ext>
            </a:extLst>
          </p:cNvPr>
          <p:cNvSpPr txBox="1">
            <a:spLocks/>
          </p:cNvSpPr>
          <p:nvPr/>
        </p:nvSpPr>
        <p:spPr>
          <a:xfrm>
            <a:off x="1021393" y="5293244"/>
            <a:ext cx="1568292" cy="105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6667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kern="0" dirty="0"/>
              <a:t>0</a:t>
            </a:r>
            <a:r>
              <a:rPr lang="en-US" altLang="zh-TW" kern="0" dirty="0"/>
              <a:t>3</a:t>
            </a:r>
            <a:endParaRPr lang="en" kern="0" dirty="0"/>
          </a:p>
        </p:txBody>
      </p:sp>
      <p:grpSp>
        <p:nvGrpSpPr>
          <p:cNvPr id="63" name="Google Shape;487;p31">
            <a:extLst>
              <a:ext uri="{FF2B5EF4-FFF2-40B4-BE49-F238E27FC236}">
                <a16:creationId xmlns:a16="http://schemas.microsoft.com/office/drawing/2014/main" id="{7E4BB41F-14A3-47D6-A586-3BDAEA15BB96}"/>
              </a:ext>
            </a:extLst>
          </p:cNvPr>
          <p:cNvGrpSpPr/>
          <p:nvPr/>
        </p:nvGrpSpPr>
        <p:grpSpPr>
          <a:xfrm>
            <a:off x="949104" y="3595580"/>
            <a:ext cx="4976816" cy="1364051"/>
            <a:chOff x="4754850" y="1600325"/>
            <a:chExt cx="3771900" cy="1412550"/>
          </a:xfrm>
        </p:grpSpPr>
        <p:sp>
          <p:nvSpPr>
            <p:cNvPr id="64" name="Google Shape;488;p31">
              <a:extLst>
                <a:ext uri="{FF2B5EF4-FFF2-40B4-BE49-F238E27FC236}">
                  <a16:creationId xmlns:a16="http://schemas.microsoft.com/office/drawing/2014/main" id="{41C9B5D3-8A86-4615-BBFA-DA418B367567}"/>
                </a:ext>
              </a:extLst>
            </p:cNvPr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5" name="Google Shape;489;p31">
              <a:extLst>
                <a:ext uri="{FF2B5EF4-FFF2-40B4-BE49-F238E27FC236}">
                  <a16:creationId xmlns:a16="http://schemas.microsoft.com/office/drawing/2014/main" id="{7BE62F58-D25F-487D-94B6-4C1C1A4FF40F}"/>
                </a:ext>
              </a:extLst>
            </p:cNvPr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66" name="Google Shape;490;p31">
              <a:extLst>
                <a:ext uri="{FF2B5EF4-FFF2-40B4-BE49-F238E27FC236}">
                  <a16:creationId xmlns:a16="http://schemas.microsoft.com/office/drawing/2014/main" id="{8C730A3E-74A6-4F47-A386-D4D85F56DDF9}"/>
                </a:ext>
              </a:extLst>
            </p:cNvPr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495;p31">
            <a:extLst>
              <a:ext uri="{FF2B5EF4-FFF2-40B4-BE49-F238E27FC236}">
                <a16:creationId xmlns:a16="http://schemas.microsoft.com/office/drawing/2014/main" id="{4310E4CD-632E-464F-85DB-18EF29627BD3}"/>
              </a:ext>
            </a:extLst>
          </p:cNvPr>
          <p:cNvSpPr txBox="1">
            <a:spLocks/>
          </p:cNvSpPr>
          <p:nvPr/>
        </p:nvSpPr>
        <p:spPr>
          <a:xfrm>
            <a:off x="2573428" y="4218805"/>
            <a:ext cx="3136981" cy="529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zh-TW" altLang="en-US" dirty="0"/>
              <a:t>使用技術</a:t>
            </a:r>
          </a:p>
        </p:txBody>
      </p:sp>
      <p:sp>
        <p:nvSpPr>
          <p:cNvPr id="68" name="Google Shape;498;p31">
            <a:extLst>
              <a:ext uri="{FF2B5EF4-FFF2-40B4-BE49-F238E27FC236}">
                <a16:creationId xmlns:a16="http://schemas.microsoft.com/office/drawing/2014/main" id="{788C9FFA-5567-44EA-BB55-1B5B99EB5640}"/>
              </a:ext>
            </a:extLst>
          </p:cNvPr>
          <p:cNvSpPr txBox="1">
            <a:spLocks/>
          </p:cNvSpPr>
          <p:nvPr/>
        </p:nvSpPr>
        <p:spPr>
          <a:xfrm>
            <a:off x="1021393" y="3865662"/>
            <a:ext cx="1568292" cy="105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6667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kern="0" dirty="0"/>
              <a:t>0</a:t>
            </a:r>
            <a:r>
              <a:rPr lang="en-US" altLang="zh-TW" kern="0" dirty="0"/>
              <a:t>2</a:t>
            </a:r>
            <a:endParaRPr lang="en" kern="0" dirty="0"/>
          </a:p>
        </p:txBody>
      </p:sp>
      <p:grpSp>
        <p:nvGrpSpPr>
          <p:cNvPr id="75" name="Google Shape;487;p31">
            <a:extLst>
              <a:ext uri="{FF2B5EF4-FFF2-40B4-BE49-F238E27FC236}">
                <a16:creationId xmlns:a16="http://schemas.microsoft.com/office/drawing/2014/main" id="{1AC03DB1-00C8-47ED-BA98-1125AF442019}"/>
              </a:ext>
            </a:extLst>
          </p:cNvPr>
          <p:cNvGrpSpPr/>
          <p:nvPr/>
        </p:nvGrpSpPr>
        <p:grpSpPr>
          <a:xfrm>
            <a:off x="6441101" y="3605409"/>
            <a:ext cx="4976816" cy="1364051"/>
            <a:chOff x="4754850" y="1600325"/>
            <a:chExt cx="3771900" cy="1412550"/>
          </a:xfrm>
        </p:grpSpPr>
        <p:sp>
          <p:nvSpPr>
            <p:cNvPr id="76" name="Google Shape;488;p31">
              <a:extLst>
                <a:ext uri="{FF2B5EF4-FFF2-40B4-BE49-F238E27FC236}">
                  <a16:creationId xmlns:a16="http://schemas.microsoft.com/office/drawing/2014/main" id="{78D153DD-C32E-4A16-AD4A-752DA3EC8EE1}"/>
                </a:ext>
              </a:extLst>
            </p:cNvPr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7" name="Google Shape;489;p31">
              <a:extLst>
                <a:ext uri="{FF2B5EF4-FFF2-40B4-BE49-F238E27FC236}">
                  <a16:creationId xmlns:a16="http://schemas.microsoft.com/office/drawing/2014/main" id="{578DBB1D-E7D6-4027-9F31-A1A230F3CE5E}"/>
                </a:ext>
              </a:extLst>
            </p:cNvPr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78" name="Google Shape;490;p31">
              <a:extLst>
                <a:ext uri="{FF2B5EF4-FFF2-40B4-BE49-F238E27FC236}">
                  <a16:creationId xmlns:a16="http://schemas.microsoft.com/office/drawing/2014/main" id="{207CE523-109A-456E-AFDF-8DBBDF73A5DA}"/>
                </a:ext>
              </a:extLst>
            </p:cNvPr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9" name="Google Shape;495;p31">
            <a:extLst>
              <a:ext uri="{FF2B5EF4-FFF2-40B4-BE49-F238E27FC236}">
                <a16:creationId xmlns:a16="http://schemas.microsoft.com/office/drawing/2014/main" id="{591E5C1F-B8FB-44A8-BCD2-2393B0186511}"/>
              </a:ext>
            </a:extLst>
          </p:cNvPr>
          <p:cNvSpPr txBox="1">
            <a:spLocks/>
          </p:cNvSpPr>
          <p:nvPr/>
        </p:nvSpPr>
        <p:spPr>
          <a:xfrm>
            <a:off x="8065425" y="4228634"/>
            <a:ext cx="3136981" cy="529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zh-TW" altLang="en-US" dirty="0"/>
              <a:t>網站</a:t>
            </a:r>
            <a:r>
              <a:rPr lang="en-US" altLang="zh-TW" dirty="0"/>
              <a:t>DEMO</a:t>
            </a:r>
          </a:p>
        </p:txBody>
      </p:sp>
      <p:sp>
        <p:nvSpPr>
          <p:cNvPr id="80" name="Google Shape;498;p31">
            <a:extLst>
              <a:ext uri="{FF2B5EF4-FFF2-40B4-BE49-F238E27FC236}">
                <a16:creationId xmlns:a16="http://schemas.microsoft.com/office/drawing/2014/main" id="{76E16D50-5D9B-4797-B3CD-193D96FC96AD}"/>
              </a:ext>
            </a:extLst>
          </p:cNvPr>
          <p:cNvSpPr txBox="1">
            <a:spLocks/>
          </p:cNvSpPr>
          <p:nvPr/>
        </p:nvSpPr>
        <p:spPr>
          <a:xfrm>
            <a:off x="6513390" y="3875491"/>
            <a:ext cx="1568292" cy="105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6667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kern="0" dirty="0"/>
              <a:t>0</a:t>
            </a:r>
            <a:r>
              <a:rPr lang="en-US" altLang="zh-TW" kern="0" dirty="0"/>
              <a:t>5</a:t>
            </a:r>
            <a:endParaRPr lang="en" kern="0" dirty="0"/>
          </a:p>
        </p:txBody>
      </p:sp>
      <p:grpSp>
        <p:nvGrpSpPr>
          <p:cNvPr id="87" name="Google Shape;487;p31">
            <a:extLst>
              <a:ext uri="{FF2B5EF4-FFF2-40B4-BE49-F238E27FC236}">
                <a16:creationId xmlns:a16="http://schemas.microsoft.com/office/drawing/2014/main" id="{1DE373C2-854E-44F8-A6F4-71A21FBEC6F0}"/>
              </a:ext>
            </a:extLst>
          </p:cNvPr>
          <p:cNvGrpSpPr/>
          <p:nvPr/>
        </p:nvGrpSpPr>
        <p:grpSpPr>
          <a:xfrm>
            <a:off x="6441101" y="2160665"/>
            <a:ext cx="4976816" cy="1364051"/>
            <a:chOff x="4754850" y="1600325"/>
            <a:chExt cx="3771900" cy="1412550"/>
          </a:xfrm>
        </p:grpSpPr>
        <p:sp>
          <p:nvSpPr>
            <p:cNvPr id="88" name="Google Shape;488;p31">
              <a:extLst>
                <a:ext uri="{FF2B5EF4-FFF2-40B4-BE49-F238E27FC236}">
                  <a16:creationId xmlns:a16="http://schemas.microsoft.com/office/drawing/2014/main" id="{041705D5-84A7-4790-8D53-6403AC429E76}"/>
                </a:ext>
              </a:extLst>
            </p:cNvPr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" name="Google Shape;489;p31">
              <a:extLst>
                <a:ext uri="{FF2B5EF4-FFF2-40B4-BE49-F238E27FC236}">
                  <a16:creationId xmlns:a16="http://schemas.microsoft.com/office/drawing/2014/main" id="{34BEBB60-77E2-49AB-944D-B2727019D9C7}"/>
                </a:ext>
              </a:extLst>
            </p:cNvPr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90" name="Google Shape;490;p31">
              <a:extLst>
                <a:ext uri="{FF2B5EF4-FFF2-40B4-BE49-F238E27FC236}">
                  <a16:creationId xmlns:a16="http://schemas.microsoft.com/office/drawing/2014/main" id="{03BC1296-3558-4ADD-A5AD-842894761761}"/>
                </a:ext>
              </a:extLst>
            </p:cNvPr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1" name="Google Shape;495;p31">
            <a:extLst>
              <a:ext uri="{FF2B5EF4-FFF2-40B4-BE49-F238E27FC236}">
                <a16:creationId xmlns:a16="http://schemas.microsoft.com/office/drawing/2014/main" id="{CF07494E-6D6F-4C7C-8557-C79E7F37D7CF}"/>
              </a:ext>
            </a:extLst>
          </p:cNvPr>
          <p:cNvSpPr txBox="1">
            <a:spLocks/>
          </p:cNvSpPr>
          <p:nvPr/>
        </p:nvSpPr>
        <p:spPr>
          <a:xfrm>
            <a:off x="8065425" y="2783890"/>
            <a:ext cx="3136981" cy="529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zh-TW" altLang="en-US" dirty="0"/>
              <a:t>遇到的困難</a:t>
            </a:r>
            <a:endParaRPr lang="en-US" altLang="zh-TW" dirty="0"/>
          </a:p>
        </p:txBody>
      </p:sp>
      <p:sp>
        <p:nvSpPr>
          <p:cNvPr id="92" name="Google Shape;498;p31">
            <a:extLst>
              <a:ext uri="{FF2B5EF4-FFF2-40B4-BE49-F238E27FC236}">
                <a16:creationId xmlns:a16="http://schemas.microsoft.com/office/drawing/2014/main" id="{454A0B3E-F3B2-4853-879D-C1006C38AA7B}"/>
              </a:ext>
            </a:extLst>
          </p:cNvPr>
          <p:cNvSpPr txBox="1">
            <a:spLocks/>
          </p:cNvSpPr>
          <p:nvPr/>
        </p:nvSpPr>
        <p:spPr>
          <a:xfrm>
            <a:off x="6513390" y="2430747"/>
            <a:ext cx="1568292" cy="105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6667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kern="0" dirty="0"/>
              <a:t>0</a:t>
            </a:r>
            <a:r>
              <a:rPr lang="en-US" altLang="zh-TW" kern="0" dirty="0"/>
              <a:t>4</a:t>
            </a:r>
            <a:endParaRPr lang="en" kern="0" dirty="0"/>
          </a:p>
        </p:txBody>
      </p:sp>
    </p:spTree>
    <p:extLst>
      <p:ext uri="{BB962C8B-B14F-4D97-AF65-F5344CB8AC3E}">
        <p14:creationId xmlns:p14="http://schemas.microsoft.com/office/powerpoint/2010/main" val="387690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6696967" y="1901534"/>
            <a:ext cx="4876787" cy="464463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10265667" y="2112267"/>
            <a:ext cx="804660" cy="1828795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53467" y="365599"/>
            <a:ext cx="2560400" cy="2558500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2438400" y="2819400"/>
            <a:ext cx="7315200" cy="121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dirty="0"/>
              <a:t>動機</a:t>
            </a:r>
            <a:r>
              <a:rPr lang="en-US" altLang="zh-TW" dirty="0"/>
              <a:t>&amp;</a:t>
            </a:r>
            <a:r>
              <a:rPr lang="zh-TW" altLang="en-US" dirty="0"/>
              <a:t>設計構想</a:t>
            </a: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2438454" y="4541595"/>
            <a:ext cx="7437133" cy="19508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3039360" y="5012059"/>
            <a:ext cx="6096000" cy="60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TW" altLang="en-US" dirty="0"/>
              <a:t>注重功能實用性，並依據時間成本進行評估與取捨。</a:t>
            </a:r>
            <a:endParaRPr lang="en-US" altLang="zh-TW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盡量使不同功能的程式碼分類明確，提高可維護性。</a:t>
            </a:r>
          </a:p>
        </p:txBody>
      </p:sp>
      <p:grpSp>
        <p:nvGrpSpPr>
          <p:cNvPr id="552" name="Google Shape;552;p32"/>
          <p:cNvGrpSpPr/>
          <p:nvPr/>
        </p:nvGrpSpPr>
        <p:grpSpPr>
          <a:xfrm>
            <a:off x="618202" y="5474138"/>
            <a:ext cx="670532" cy="670532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5104611" y="229529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723471" y="2094186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4056653" y="1889767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618267" y="4559733"/>
            <a:ext cx="670400" cy="6704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29324-BAE7-40FC-A0E1-2FCA1EC3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6824AE1-D206-4B1E-AD9B-88C58AADF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360" y="5283726"/>
            <a:ext cx="2558469" cy="14246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C945881-87DC-49CF-92F5-32776FF8E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610" y="4007987"/>
            <a:ext cx="577750" cy="1391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5B31896-FD4B-4C3F-99A8-9851644B0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850091"/>
            <a:ext cx="2743200" cy="858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2" name="圖片 51">
            <a:extLst>
              <a:ext uri="{FF2B5EF4-FFF2-40B4-BE49-F238E27FC236}">
                <a16:creationId xmlns:a16="http://schemas.microsoft.com/office/drawing/2014/main" id="{0EE690CD-A356-4DD1-9456-5FD59F8487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1839" y="5809403"/>
            <a:ext cx="1929267" cy="1025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692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6696967" y="1901534"/>
            <a:ext cx="4876787" cy="464463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10265667" y="2112267"/>
            <a:ext cx="804660" cy="1828795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53467" y="365599"/>
            <a:ext cx="2560400" cy="2558500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</a:t>
            </a:r>
            <a:r>
              <a:rPr lang="en-US" altLang="zh-TW" dirty="0"/>
              <a:t>2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2438400" y="2819400"/>
            <a:ext cx="7315200" cy="121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dirty="0"/>
              <a:t>使用技術</a:t>
            </a: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2438454" y="4541595"/>
            <a:ext cx="7437133" cy="19508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2598711" y="5068301"/>
            <a:ext cx="1077313" cy="60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altLang="zh-TW" dirty="0"/>
              <a:t>HTML</a:t>
            </a:r>
            <a:endParaRPr lang="zh-TW" altLang="en-US" dirty="0"/>
          </a:p>
        </p:txBody>
      </p:sp>
      <p:grpSp>
        <p:nvGrpSpPr>
          <p:cNvPr id="552" name="Google Shape;552;p32"/>
          <p:cNvGrpSpPr/>
          <p:nvPr/>
        </p:nvGrpSpPr>
        <p:grpSpPr>
          <a:xfrm>
            <a:off x="618202" y="5474138"/>
            <a:ext cx="670532" cy="670532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5104611" y="229529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723471" y="2094186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4056653" y="1889767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618267" y="4559733"/>
            <a:ext cx="670400" cy="6704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29324-BAE7-40FC-A0E1-2FCA1EC3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pic>
        <p:nvPicPr>
          <p:cNvPr id="1026" name="Picture 2" descr="Logo HTML 5 – Logos PNG">
            <a:extLst>
              <a:ext uri="{FF2B5EF4-FFF2-40B4-BE49-F238E27FC236}">
                <a16:creationId xmlns:a16="http://schemas.microsoft.com/office/drawing/2014/main" id="{34FBF3CB-0A5E-49F1-AD15-9A6AB7B23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752" y="5494521"/>
            <a:ext cx="887003" cy="49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SS3 | Technologies | JOSHMARTIN">
            <a:extLst>
              <a:ext uri="{FF2B5EF4-FFF2-40B4-BE49-F238E27FC236}">
                <a16:creationId xmlns:a16="http://schemas.microsoft.com/office/drawing/2014/main" id="{A311C428-BBE0-43E6-AA19-8914EC127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8444" y1="25778" x2="49778" y2="34222"/>
                        <a14:foregroundMark x1="49778" y1="34222" x2="29778" y2="45778"/>
                        <a14:foregroundMark x1="29778" y1="45778" x2="52000" y2="51111"/>
                        <a14:foregroundMark x1="52000" y1="51111" x2="32000" y2="61333"/>
                        <a14:foregroundMark x1="32000" y1="61333" x2="50667" y2="74222"/>
                        <a14:foregroundMark x1="50667" y1="74222" x2="68000" y2="59111"/>
                        <a14:foregroundMark x1="68000" y1="59111" x2="52889" y2="41778"/>
                        <a14:foregroundMark x1="52889" y1="41778" x2="71111" y2="28444"/>
                        <a14:foregroundMark x1="71111" y1="28444" x2="28889" y2="2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916" y="5488948"/>
            <a:ext cx="535781" cy="53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ve Instructor-Led JavaScript Training - Hands-on Interactive Course">
            <a:extLst>
              <a:ext uri="{FF2B5EF4-FFF2-40B4-BE49-F238E27FC236}">
                <a16:creationId xmlns:a16="http://schemas.microsoft.com/office/drawing/2014/main" id="{0D7BB84F-D1C8-47B5-80C2-E1CE0CBCD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062" y="5526522"/>
            <a:ext cx="420945" cy="47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890070DE-1426-478C-9D9F-1382E1D95F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47323" y="5034987"/>
            <a:ext cx="2628264" cy="1138096"/>
          </a:xfrm>
          <a:prstGeom prst="rect">
            <a:avLst/>
          </a:prstGeom>
        </p:spPr>
      </p:pic>
      <p:sp>
        <p:nvSpPr>
          <p:cNvPr id="53" name="Google Shape;551;p32">
            <a:extLst>
              <a:ext uri="{FF2B5EF4-FFF2-40B4-BE49-F238E27FC236}">
                <a16:creationId xmlns:a16="http://schemas.microsoft.com/office/drawing/2014/main" id="{0EC3A00A-AC91-4C68-8ED7-155521361E25}"/>
              </a:ext>
            </a:extLst>
          </p:cNvPr>
          <p:cNvSpPr txBox="1">
            <a:spLocks/>
          </p:cNvSpPr>
          <p:nvPr/>
        </p:nvSpPr>
        <p:spPr>
          <a:xfrm>
            <a:off x="3515335" y="5083255"/>
            <a:ext cx="93750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en-US" altLang="zh-TW" kern="0" dirty="0"/>
              <a:t>CSS</a:t>
            </a:r>
            <a:endParaRPr lang="zh-TW" altLang="en-US" kern="0" dirty="0"/>
          </a:p>
        </p:txBody>
      </p:sp>
      <p:sp>
        <p:nvSpPr>
          <p:cNvPr id="54" name="Google Shape;551;p32">
            <a:extLst>
              <a:ext uri="{FF2B5EF4-FFF2-40B4-BE49-F238E27FC236}">
                <a16:creationId xmlns:a16="http://schemas.microsoft.com/office/drawing/2014/main" id="{C8D4BC15-0C2B-45B0-B697-38F9045D5C59}"/>
              </a:ext>
            </a:extLst>
          </p:cNvPr>
          <p:cNvSpPr txBox="1">
            <a:spLocks/>
          </p:cNvSpPr>
          <p:nvPr/>
        </p:nvSpPr>
        <p:spPr>
          <a:xfrm>
            <a:off x="5551514" y="5046864"/>
            <a:ext cx="628475" cy="436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en-US" altLang="zh-TW" kern="0" dirty="0"/>
              <a:t>Git</a:t>
            </a:r>
            <a:endParaRPr lang="zh-TW" altLang="en-US" kern="0" dirty="0"/>
          </a:p>
        </p:txBody>
      </p:sp>
      <p:sp>
        <p:nvSpPr>
          <p:cNvPr id="55" name="Google Shape;551;p32">
            <a:extLst>
              <a:ext uri="{FF2B5EF4-FFF2-40B4-BE49-F238E27FC236}">
                <a16:creationId xmlns:a16="http://schemas.microsoft.com/office/drawing/2014/main" id="{7C7C2B24-8A01-4DCE-AB14-D685F4FF03C8}"/>
              </a:ext>
            </a:extLst>
          </p:cNvPr>
          <p:cNvSpPr txBox="1">
            <a:spLocks/>
          </p:cNvSpPr>
          <p:nvPr/>
        </p:nvSpPr>
        <p:spPr>
          <a:xfrm>
            <a:off x="4159442" y="5063491"/>
            <a:ext cx="1564029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en-US" altLang="zh-TW" kern="0" dirty="0"/>
              <a:t>JavaScript</a:t>
            </a:r>
            <a:endParaRPr lang="zh-TW" altLang="en-US" kern="0" dirty="0"/>
          </a:p>
        </p:txBody>
      </p:sp>
      <p:pic>
        <p:nvPicPr>
          <p:cNvPr id="1032" name="Picture 8" descr="File:Git icon.svg - Wikimedia Commons">
            <a:extLst>
              <a:ext uri="{FF2B5EF4-FFF2-40B4-BE49-F238E27FC236}">
                <a16:creationId xmlns:a16="http://schemas.microsoft.com/office/drawing/2014/main" id="{6C685AF1-9C0E-4632-AD5C-15887D4B8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778" b="96889" l="3556" r="94667">
                        <a14:foregroundMark x1="9778" y1="41333" x2="9778" y2="60000"/>
                        <a14:foregroundMark x1="6667" y1="56444" x2="7111" y2="44000"/>
                        <a14:foregroundMark x1="3556" y1="48000" x2="3556" y2="51556"/>
                        <a14:foregroundMark x1="40889" y1="90667" x2="60444" y2="88889"/>
                        <a14:foregroundMark x1="44444" y1="94222" x2="56000" y2="93333"/>
                        <a14:foregroundMark x1="48444" y1="97333" x2="52000" y2="96889"/>
                        <a14:foregroundMark x1="88889" y1="61333" x2="89778" y2="40444"/>
                        <a14:foregroundMark x1="92000" y1="57778" x2="92444" y2="43556"/>
                        <a14:foregroundMark x1="94667" y1="54222" x2="94667" y2="46222"/>
                        <a14:foregroundMark x1="40444" y1="9778" x2="58667" y2="8889"/>
                        <a14:foregroundMark x1="53778" y1="5778" x2="45778" y2="5778"/>
                        <a14:foregroundMark x1="37778" y1="13333" x2="45778" y2="34667"/>
                        <a14:foregroundMark x1="45778" y1="34667" x2="47111" y2="57333"/>
                        <a14:foregroundMark x1="47111" y1="57333" x2="69778" y2="56889"/>
                        <a14:foregroundMark x1="69778" y1="56889" x2="60444" y2="36444"/>
                        <a14:foregroundMark x1="60444" y1="36444" x2="38667" y2="14222"/>
                        <a14:foregroundMark x1="47556" y1="51111" x2="53333" y2="57778"/>
                        <a14:foregroundMark x1="48444" y1="37333" x2="48444" y2="60000"/>
                        <a14:foregroundMark x1="48444" y1="60000" x2="52889" y2="37778"/>
                        <a14:foregroundMark x1="52889" y1="37778" x2="48000" y2="37778"/>
                        <a14:foregroundMark x1="47556" y1="61778" x2="48000" y2="61778"/>
                        <a14:foregroundMark x1="53333" y1="61778" x2="52889" y2="62222"/>
                        <a14:foregroundMark x1="47556" y1="63111" x2="47111" y2="64444"/>
                        <a14:foregroundMark x1="46667" y1="64444" x2="47556" y2="64444"/>
                        <a14:foregroundMark x1="47111" y1="64000" x2="47111" y2="64444"/>
                        <a14:foregroundMark x1="48000" y1="64000" x2="45778" y2="65778"/>
                        <a14:foregroundMark x1="51111" y1="64000" x2="49778" y2="65333"/>
                        <a14:foregroundMark x1="52444" y1="64444" x2="52889" y2="64889"/>
                        <a14:foregroundMark x1="52444" y1="65778" x2="51111" y2="66222"/>
                        <a14:foregroundMark x1="47111" y1="68000" x2="47556" y2="68000"/>
                        <a14:foregroundMark x1="51556" y1="68889" x2="51111" y2="68444"/>
                        <a14:foregroundMark x1="53333" y1="66222" x2="52000" y2="66222"/>
                        <a14:foregroundMark x1="54667" y1="68000" x2="54667" y2="67111"/>
                        <a14:foregroundMark x1="54667" y1="69778" x2="55556" y2="68444"/>
                        <a14:foregroundMark x1="55556" y1="71111" x2="55556" y2="71111"/>
                        <a14:foregroundMark x1="56000" y1="72444" x2="55111" y2="72000"/>
                        <a14:foregroundMark x1="50222" y1="70222" x2="50222" y2="70667"/>
                        <a14:foregroundMark x1="38222" y1="13778" x2="36444" y2="15556"/>
                        <a14:foregroundMark x1="36889" y1="14222" x2="33778" y2="18222"/>
                        <a14:foregroundMark x1="67111" y1="44444" x2="66667" y2="45333"/>
                        <a14:foregroundMark x1="67111" y1="44444" x2="67556" y2="43556"/>
                        <a14:foregroundMark x1="67556" y1="44889" x2="69778" y2="44889"/>
                        <a14:foregroundMark x1="71111" y1="44444" x2="71111" y2="44444"/>
                        <a14:foregroundMark x1="70667" y1="44889" x2="70667" y2="46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368" y="5518538"/>
            <a:ext cx="501682" cy="50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Logo, symbol, meaning, history, PNG, brand">
            <a:extLst>
              <a:ext uri="{FF2B5EF4-FFF2-40B4-BE49-F238E27FC236}">
                <a16:creationId xmlns:a16="http://schemas.microsoft.com/office/drawing/2014/main" id="{8AB47A4B-6FB4-4CCE-A13D-1AC00507F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524" b="98214" l="10000" r="90000">
                        <a14:foregroundMark x1="42000" y1="98214" x2="57333" y2="97619"/>
                        <a14:foregroundMark x1="43333" y1="97024" x2="32333" y2="75000"/>
                        <a14:foregroundMark x1="32333" y1="75000" x2="33333" y2="44643"/>
                        <a14:foregroundMark x1="33333" y1="44643" x2="46667" y2="26190"/>
                        <a14:foregroundMark x1="46667" y1="26190" x2="63333" y2="23810"/>
                        <a14:foregroundMark x1="63333" y1="23810" x2="67000" y2="53571"/>
                        <a14:foregroundMark x1="67000" y1="53571" x2="44000" y2="97024"/>
                        <a14:foregroundMark x1="38333" y1="82143" x2="54667" y2="76190"/>
                        <a14:foregroundMark x1="54667" y1="76190" x2="65333" y2="52976"/>
                        <a14:foregroundMark x1="65333" y1="52976" x2="56333" y2="27381"/>
                        <a14:foregroundMark x1="56333" y1="27381" x2="40333" y2="36310"/>
                        <a14:foregroundMark x1="40333" y1="36310" x2="36333" y2="65476"/>
                        <a14:foregroundMark x1="36333" y1="65476" x2="39667" y2="827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9" y="5492533"/>
            <a:ext cx="1023038" cy="57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Google Shape;551;p32">
            <a:extLst>
              <a:ext uri="{FF2B5EF4-FFF2-40B4-BE49-F238E27FC236}">
                <a16:creationId xmlns:a16="http://schemas.microsoft.com/office/drawing/2014/main" id="{740DB97C-0E00-4568-B3D7-AE1F4A8C4ACE}"/>
              </a:ext>
            </a:extLst>
          </p:cNvPr>
          <p:cNvSpPr txBox="1">
            <a:spLocks/>
          </p:cNvSpPr>
          <p:nvPr/>
        </p:nvSpPr>
        <p:spPr>
          <a:xfrm>
            <a:off x="6234786" y="5056381"/>
            <a:ext cx="1023038" cy="436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en-US" altLang="zh-TW" kern="0" dirty="0"/>
              <a:t>GitHub</a:t>
            </a:r>
            <a:endParaRPr lang="zh-TW" altLang="en-US" kern="0" dirty="0"/>
          </a:p>
        </p:txBody>
      </p:sp>
    </p:spTree>
    <p:extLst>
      <p:ext uri="{BB962C8B-B14F-4D97-AF65-F5344CB8AC3E}">
        <p14:creationId xmlns:p14="http://schemas.microsoft.com/office/powerpoint/2010/main" val="386965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6696967" y="1901534"/>
            <a:ext cx="4876787" cy="464463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10265667" y="2112267"/>
            <a:ext cx="804660" cy="1828795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53467" y="365599"/>
            <a:ext cx="2560400" cy="2558500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2436454" y="2622048"/>
            <a:ext cx="7315200" cy="77776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sz="4000" dirty="0"/>
              <a:t>時程安排</a:t>
            </a: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2438454" y="4541595"/>
            <a:ext cx="7437133" cy="19508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2" name="Google Shape;552;p32"/>
          <p:cNvGrpSpPr/>
          <p:nvPr/>
        </p:nvGrpSpPr>
        <p:grpSpPr>
          <a:xfrm>
            <a:off x="618202" y="5474138"/>
            <a:ext cx="670532" cy="670532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5104611" y="229529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723471" y="2094186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4056653" y="1889767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618267" y="4559733"/>
            <a:ext cx="670400" cy="6704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29324-BAE7-40FC-A0E1-2FCA1EC3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90A97D0-BE90-40C6-B786-6A9EEDB14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338178"/>
              </p:ext>
            </p:extLst>
          </p:nvPr>
        </p:nvGraphicFramePr>
        <p:xfrm>
          <a:off x="1328582" y="3476565"/>
          <a:ext cx="9834718" cy="33897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42703">
                  <a:extLst>
                    <a:ext uri="{9D8B030D-6E8A-4147-A177-3AD203B41FA5}">
                      <a16:colId xmlns:a16="http://schemas.microsoft.com/office/drawing/2014/main" val="711734116"/>
                    </a:ext>
                  </a:extLst>
                </a:gridCol>
                <a:gridCol w="962565">
                  <a:extLst>
                    <a:ext uri="{9D8B030D-6E8A-4147-A177-3AD203B41FA5}">
                      <a16:colId xmlns:a16="http://schemas.microsoft.com/office/drawing/2014/main" val="244860475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387695405"/>
                    </a:ext>
                  </a:extLst>
                </a:gridCol>
                <a:gridCol w="1050193">
                  <a:extLst>
                    <a:ext uri="{9D8B030D-6E8A-4147-A177-3AD203B41FA5}">
                      <a16:colId xmlns:a16="http://schemas.microsoft.com/office/drawing/2014/main" val="776363289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2692247054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2446983162"/>
                    </a:ext>
                  </a:extLst>
                </a:gridCol>
                <a:gridCol w="999096">
                  <a:extLst>
                    <a:ext uri="{9D8B030D-6E8A-4147-A177-3AD203B41FA5}">
                      <a16:colId xmlns:a16="http://schemas.microsoft.com/office/drawing/2014/main" val="727781364"/>
                    </a:ext>
                  </a:extLst>
                </a:gridCol>
                <a:gridCol w="1021803">
                  <a:extLst>
                    <a:ext uri="{9D8B030D-6E8A-4147-A177-3AD203B41FA5}">
                      <a16:colId xmlns:a16="http://schemas.microsoft.com/office/drawing/2014/main" val="3010025977"/>
                    </a:ext>
                  </a:extLst>
                </a:gridCol>
                <a:gridCol w="1001799">
                  <a:extLst>
                    <a:ext uri="{9D8B030D-6E8A-4147-A177-3AD203B41FA5}">
                      <a16:colId xmlns:a16="http://schemas.microsoft.com/office/drawing/2014/main" val="4160457179"/>
                    </a:ext>
                  </a:extLst>
                </a:gridCol>
              </a:tblGrid>
              <a:tr h="376644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12/10</a:t>
                      </a: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12/11</a:t>
                      </a: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12/12</a:t>
                      </a: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12/13</a:t>
                      </a: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12/14</a:t>
                      </a: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12/15</a:t>
                      </a: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12/16</a:t>
                      </a: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12/17</a:t>
                      </a: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190532"/>
                  </a:ext>
                </a:extLst>
              </a:tr>
              <a:tr h="376644">
                <a:tc>
                  <a:txBody>
                    <a:bodyPr/>
                    <a:lstStyle/>
                    <a:p>
                      <a:r>
                        <a:rPr lang="zh-TW" alt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功能發想與評估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958860"/>
                  </a:ext>
                </a:extLst>
              </a:tr>
              <a:tr h="3766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網頁基本架構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561806"/>
                  </a:ext>
                </a:extLst>
              </a:tr>
              <a:tr h="376644">
                <a:tc>
                  <a:txBody>
                    <a:bodyPr/>
                    <a:lstStyle/>
                    <a:p>
                      <a:r>
                        <a:rPr lang="zh-TW" alt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首頁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n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動畫順序調整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591590"/>
                  </a:ext>
                </a:extLst>
              </a:tr>
              <a:tr h="376644">
                <a:tc>
                  <a:txBody>
                    <a:bodyPr/>
                    <a:lstStyle/>
                    <a:p>
                      <a:r>
                        <a:rPr lang="zh-TW" alt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小工具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64222"/>
                  </a:ext>
                </a:extLst>
              </a:tr>
              <a:tr h="376644">
                <a:tc>
                  <a:txBody>
                    <a:bodyPr/>
                    <a:lstStyle/>
                    <a:p>
                      <a:r>
                        <a:rPr lang="zh-TW" alt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賣場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677934"/>
                  </a:ext>
                </a:extLst>
              </a:tr>
              <a:tr h="376644">
                <a:tc>
                  <a:txBody>
                    <a:bodyPr/>
                    <a:lstStyle/>
                    <a:p>
                      <a:r>
                        <a:rPr lang="zh-TW" alt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文章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729785"/>
                  </a:ext>
                </a:extLst>
              </a:tr>
              <a:tr h="376644">
                <a:tc>
                  <a:txBody>
                    <a:bodyPr/>
                    <a:lstStyle/>
                    <a:p>
                      <a:r>
                        <a:rPr lang="zh-TW" alt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關於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76164"/>
                  </a:ext>
                </a:extLst>
              </a:tr>
              <a:tr h="376644">
                <a:tc>
                  <a:txBody>
                    <a:bodyPr/>
                    <a:lstStyle/>
                    <a:p>
                      <a:r>
                        <a:rPr lang="zh-TW" alt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簡報製作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390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111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6696967" y="1901534"/>
            <a:ext cx="4876787" cy="464463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10265667" y="2112267"/>
            <a:ext cx="804660" cy="1828795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53467" y="365599"/>
            <a:ext cx="2560400" cy="2558500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</a:t>
            </a:r>
            <a:r>
              <a:rPr lang="en-US" altLang="zh-TW" dirty="0"/>
              <a:t>4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2481849" y="848969"/>
            <a:ext cx="7315200" cy="74085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sz="3200" dirty="0"/>
              <a:t>遇到的困難</a:t>
            </a: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2429760" y="2832484"/>
            <a:ext cx="7571490" cy="2941123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2" name="Google Shape;552;p32"/>
          <p:cNvGrpSpPr/>
          <p:nvPr/>
        </p:nvGrpSpPr>
        <p:grpSpPr>
          <a:xfrm>
            <a:off x="618202" y="5474138"/>
            <a:ext cx="670532" cy="670532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5104611" y="229529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723471" y="2094186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4056653" y="1889767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618267" y="4559733"/>
            <a:ext cx="670400" cy="6704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29324-BAE7-40FC-A0E1-2FCA1EC3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sp>
        <p:nvSpPr>
          <p:cNvPr id="49" name="Google Shape;551;p32">
            <a:extLst>
              <a:ext uri="{FF2B5EF4-FFF2-40B4-BE49-F238E27FC236}">
                <a16:creationId xmlns:a16="http://schemas.microsoft.com/office/drawing/2014/main" id="{4D0548FA-25E1-4095-92DB-6C6EC3B350D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0503" y="3200387"/>
            <a:ext cx="6096000" cy="247671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zh-TW" altLang="en-US" sz="1400" dirty="0"/>
              <a:t>對不同圖片套用同一個動畫效果，需要先將原類別清空，否則瀏覽器會視為動畫已播過，而沒有套用動畫。</a:t>
            </a:r>
            <a:endParaRPr lang="en-US" altLang="zh-TW" sz="1400" dirty="0"/>
          </a:p>
          <a:p>
            <a:pPr marL="342900" indent="-342900" algn="l">
              <a:buFont typeface="+mj-lt"/>
              <a:buAutoNum type="arabicPeriod"/>
            </a:pPr>
            <a:endParaRPr lang="zh-TW" altLang="en-US" sz="1400" dirty="0"/>
          </a:p>
          <a:p>
            <a:pPr marL="342900" indent="-342900" algn="l">
              <a:buFont typeface="+mj-lt"/>
              <a:buAutoNum type="arabicPeriod"/>
            </a:pPr>
            <a:r>
              <a:rPr lang="zh-TW" altLang="en-US" sz="1400" dirty="0"/>
              <a:t>對首頁動畫順序的控制。</a:t>
            </a:r>
            <a:endParaRPr lang="en-US" altLang="zh-TW" sz="1400" dirty="0"/>
          </a:p>
          <a:p>
            <a:pPr marL="342900" indent="-342900" algn="l">
              <a:buFont typeface="+mj-lt"/>
              <a:buAutoNum type="arabicPeriod"/>
            </a:pPr>
            <a:endParaRPr lang="zh-TW" altLang="en-US" sz="1400" dirty="0"/>
          </a:p>
          <a:p>
            <a:pPr marL="342900" indent="-342900" algn="l">
              <a:buFont typeface="+mj-lt"/>
              <a:buAutoNum type="arabicPeriod"/>
            </a:pPr>
            <a:r>
              <a:rPr lang="zh-TW" altLang="en-US" sz="1400" dirty="0"/>
              <a:t>翻譯工具，本想讓它能抓取</a:t>
            </a:r>
            <a:r>
              <a:rPr lang="en-US" altLang="zh-TW" sz="1400" dirty="0"/>
              <a:t>twitch</a:t>
            </a:r>
            <a:r>
              <a:rPr lang="zh-TW" altLang="en-US" sz="1400" dirty="0"/>
              <a:t>實況頻道上的聊天室內容並做即時翻譯，但只靠前端似乎很困難，且使用</a:t>
            </a:r>
            <a:r>
              <a:rPr lang="en-US" altLang="zh-TW" sz="1400" dirty="0" err="1"/>
              <a:t>github</a:t>
            </a:r>
            <a:r>
              <a:rPr lang="zh-TW" altLang="en-US" sz="1400" dirty="0"/>
              <a:t>做版本控管也得額外設定金鑰存放與載入，所以只能暫時放棄。</a:t>
            </a:r>
            <a:endParaRPr lang="en-US" altLang="zh-TW" sz="1400" dirty="0"/>
          </a:p>
          <a:p>
            <a:pPr marL="342900" indent="-342900" algn="l">
              <a:buFont typeface="+mj-lt"/>
              <a:buAutoNum type="arabicPeriod"/>
            </a:pPr>
            <a:endParaRPr lang="en-US" altLang="zh-TW" sz="1400" dirty="0"/>
          </a:p>
          <a:p>
            <a:pPr marL="342900" indent="-342900" algn="l">
              <a:buFont typeface="+mj-lt"/>
              <a:buAutoNum type="arabicPeriod"/>
            </a:pPr>
            <a:r>
              <a:rPr lang="zh-TW" altLang="en-US" sz="1400" dirty="0"/>
              <a:t>文章管理系統，不同頁面間的資料傳遞。</a:t>
            </a:r>
            <a:endParaRPr lang="en-US" altLang="zh-TW" sz="1400" dirty="0"/>
          </a:p>
          <a:p>
            <a:pPr marL="342900" indent="-342900" algn="l">
              <a:buFont typeface="+mj-lt"/>
              <a:buAutoNum type="arabicPeriod"/>
            </a:pPr>
            <a:endParaRPr lang="en-US" altLang="zh-TW" sz="1400" dirty="0"/>
          </a:p>
          <a:p>
            <a:pPr marL="0" indent="0" algn="l"/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7111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6696967" y="1901534"/>
            <a:ext cx="4876787" cy="464463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10265667" y="2112267"/>
            <a:ext cx="804660" cy="1828795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53467" y="365599"/>
            <a:ext cx="2560400" cy="2558500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</a:t>
            </a:r>
            <a:r>
              <a:rPr lang="en-US" altLang="zh-TW" dirty="0"/>
              <a:t>5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2438400" y="2819400"/>
            <a:ext cx="7315200" cy="121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dirty="0"/>
              <a:t>網站</a:t>
            </a:r>
            <a:r>
              <a:rPr lang="en-US" altLang="zh-TW" dirty="0"/>
              <a:t>DEMO</a:t>
            </a:r>
            <a:endParaRPr lang="zh-TW" altLang="en-US" dirty="0"/>
          </a:p>
        </p:txBody>
      </p:sp>
      <p:grpSp>
        <p:nvGrpSpPr>
          <p:cNvPr id="547" name="Google Shape;547;p32"/>
          <p:cNvGrpSpPr/>
          <p:nvPr/>
        </p:nvGrpSpPr>
        <p:grpSpPr>
          <a:xfrm>
            <a:off x="2438454" y="4541595"/>
            <a:ext cx="7437133" cy="19508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2" name="Google Shape;552;p32"/>
          <p:cNvGrpSpPr/>
          <p:nvPr/>
        </p:nvGrpSpPr>
        <p:grpSpPr>
          <a:xfrm>
            <a:off x="618202" y="5474138"/>
            <a:ext cx="670532" cy="670532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5104611" y="229529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723471" y="2094186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4056653" y="1889767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618267" y="4559733"/>
            <a:ext cx="670400" cy="6704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29324-BAE7-40FC-A0E1-2FCA1EC3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E9526FE-DFD0-4A1C-9941-CC5FE652A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057" y="4878095"/>
            <a:ext cx="2427174" cy="139979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08144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52"/>
          <p:cNvSpPr txBox="1">
            <a:spLocks noGrp="1"/>
          </p:cNvSpPr>
          <p:nvPr>
            <p:ph type="ctrTitle"/>
          </p:nvPr>
        </p:nvSpPr>
        <p:spPr>
          <a:xfrm>
            <a:off x="3077687" y="2846367"/>
            <a:ext cx="6096000" cy="121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Thanks!</a:t>
            </a:r>
            <a:endParaRPr dirty="0"/>
          </a:p>
        </p:txBody>
      </p:sp>
      <p:grpSp>
        <p:nvGrpSpPr>
          <p:cNvPr id="1238" name="Google Shape;1238;p52"/>
          <p:cNvGrpSpPr/>
          <p:nvPr/>
        </p:nvGrpSpPr>
        <p:grpSpPr>
          <a:xfrm>
            <a:off x="365585" y="1905125"/>
            <a:ext cx="2436633" cy="1401800"/>
            <a:chOff x="6161988" y="3104373"/>
            <a:chExt cx="1827475" cy="1051350"/>
          </a:xfrm>
        </p:grpSpPr>
        <p:grpSp>
          <p:nvGrpSpPr>
            <p:cNvPr id="1239" name="Google Shape;1239;p52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1240" name="Google Shape;1240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1241" name="Google Shape;1241;p52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242" name="Google Shape;1242;p52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243" name="Google Shape;1243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44" name="Google Shape;1244;p52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1245" name="Google Shape;1245;p52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48" extrusionOk="0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46" name="Google Shape;1246;p52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avLst/>
                <a:gdLst/>
                <a:ahLst/>
                <a:cxnLst/>
                <a:rect l="l" t="t" r="r" b="b"/>
                <a:pathLst>
                  <a:path w="19326" h="1371" extrusionOk="0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47" name="Google Shape;1247;p52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72" extrusionOk="0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48" name="Google Shape;1248;p52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avLst/>
                <a:gdLst/>
                <a:ahLst/>
                <a:cxnLst/>
                <a:rect l="l" t="t" r="r" b="b"/>
                <a:pathLst>
                  <a:path w="10294" h="12659" extrusionOk="0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65" name="Google Shape;1265;p52"/>
          <p:cNvGrpSpPr/>
          <p:nvPr/>
        </p:nvGrpSpPr>
        <p:grpSpPr>
          <a:xfrm>
            <a:off x="365615" y="3551059"/>
            <a:ext cx="2431335" cy="1401800"/>
            <a:chOff x="7469486" y="1480344"/>
            <a:chExt cx="1823501" cy="1051350"/>
          </a:xfrm>
        </p:grpSpPr>
        <p:grpSp>
          <p:nvGrpSpPr>
            <p:cNvPr id="1266" name="Google Shape;1266;p52"/>
            <p:cNvGrpSpPr/>
            <p:nvPr/>
          </p:nvGrpSpPr>
          <p:grpSpPr>
            <a:xfrm>
              <a:off x="7469709" y="1480344"/>
              <a:ext cx="1823279" cy="1051350"/>
              <a:chOff x="278384" y="1278048"/>
              <a:chExt cx="1823279" cy="1051350"/>
            </a:xfrm>
          </p:grpSpPr>
          <p:sp>
            <p:nvSpPr>
              <p:cNvPr id="1267" name="Google Shape;1267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1268" name="Google Shape;1268;p52"/>
              <p:cNvGrpSpPr/>
              <p:nvPr/>
            </p:nvGrpSpPr>
            <p:grpSpPr>
              <a:xfrm>
                <a:off x="278384" y="1278048"/>
                <a:ext cx="1737300" cy="960000"/>
                <a:chOff x="7150671" y="2190661"/>
                <a:chExt cx="1737300" cy="960000"/>
              </a:xfrm>
            </p:grpSpPr>
            <p:sp>
              <p:nvSpPr>
                <p:cNvPr id="1269" name="Google Shape;1269;p52"/>
                <p:cNvSpPr/>
                <p:nvPr/>
              </p:nvSpPr>
              <p:spPr>
                <a:xfrm>
                  <a:off x="7150671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270" name="Google Shape;1270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271" name="Google Shape;1271;p52"/>
            <p:cNvCxnSpPr/>
            <p:nvPr/>
          </p:nvCxnSpPr>
          <p:spPr>
            <a:xfrm>
              <a:off x="7469486" y="2052225"/>
              <a:ext cx="1724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2" name="Google Shape;1272;p52"/>
            <p:cNvSpPr/>
            <p:nvPr/>
          </p:nvSpPr>
          <p:spPr>
            <a:xfrm>
              <a:off x="8031688" y="1782907"/>
              <a:ext cx="599697" cy="538636"/>
            </a:xfrm>
            <a:custGeom>
              <a:avLst/>
              <a:gdLst/>
              <a:ahLst/>
              <a:cxnLst/>
              <a:rect l="l" t="t" r="r" b="b"/>
              <a:pathLst>
                <a:path w="11123" h="9990" extrusionOk="0">
                  <a:moveTo>
                    <a:pt x="5566" y="0"/>
                  </a:moveTo>
                  <a:cubicBezTo>
                    <a:pt x="4372" y="0"/>
                    <a:pt x="3174" y="424"/>
                    <a:pt x="2220" y="1288"/>
                  </a:cubicBezTo>
                  <a:cubicBezTo>
                    <a:pt x="172" y="3117"/>
                    <a:pt x="1" y="6287"/>
                    <a:pt x="1855" y="8336"/>
                  </a:cubicBezTo>
                  <a:cubicBezTo>
                    <a:pt x="2832" y="9431"/>
                    <a:pt x="4192" y="9989"/>
                    <a:pt x="5560" y="9989"/>
                  </a:cubicBezTo>
                  <a:cubicBezTo>
                    <a:pt x="6752" y="9989"/>
                    <a:pt x="7949" y="9565"/>
                    <a:pt x="8903" y="8702"/>
                  </a:cubicBezTo>
                  <a:cubicBezTo>
                    <a:pt x="10952" y="6873"/>
                    <a:pt x="11123" y="3702"/>
                    <a:pt x="9293" y="1653"/>
                  </a:cubicBezTo>
                  <a:cubicBezTo>
                    <a:pt x="8303" y="559"/>
                    <a:pt x="6936" y="0"/>
                    <a:pt x="5566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52"/>
            <p:cNvSpPr/>
            <p:nvPr/>
          </p:nvSpPr>
          <p:spPr>
            <a:xfrm>
              <a:off x="8111159" y="1873044"/>
              <a:ext cx="448465" cy="440236"/>
            </a:xfrm>
            <a:custGeom>
              <a:avLst/>
              <a:gdLst/>
              <a:ahLst/>
              <a:cxnLst/>
              <a:rect l="l" t="t" r="r" b="b"/>
              <a:pathLst>
                <a:path w="8318" h="8165" extrusionOk="0">
                  <a:moveTo>
                    <a:pt x="4147" y="0"/>
                  </a:moveTo>
                  <a:cubicBezTo>
                    <a:pt x="1171" y="0"/>
                    <a:pt x="1366" y="3829"/>
                    <a:pt x="1366" y="3829"/>
                  </a:cubicBezTo>
                  <a:lnTo>
                    <a:pt x="2513" y="3829"/>
                  </a:lnTo>
                  <a:cubicBezTo>
                    <a:pt x="2659" y="4098"/>
                    <a:pt x="2854" y="4366"/>
                    <a:pt x="3074" y="4561"/>
                  </a:cubicBezTo>
                  <a:cubicBezTo>
                    <a:pt x="1952" y="4707"/>
                    <a:pt x="879" y="5195"/>
                    <a:pt x="1" y="5951"/>
                  </a:cubicBezTo>
                  <a:cubicBezTo>
                    <a:pt x="1000" y="7427"/>
                    <a:pt x="2580" y="8165"/>
                    <a:pt x="4159" y="8165"/>
                  </a:cubicBezTo>
                  <a:cubicBezTo>
                    <a:pt x="5738" y="8165"/>
                    <a:pt x="7317" y="7427"/>
                    <a:pt x="8317" y="5951"/>
                  </a:cubicBezTo>
                  <a:cubicBezTo>
                    <a:pt x="7439" y="5195"/>
                    <a:pt x="6366" y="4707"/>
                    <a:pt x="5220" y="4561"/>
                  </a:cubicBezTo>
                  <a:cubicBezTo>
                    <a:pt x="5464" y="4366"/>
                    <a:pt x="5659" y="4098"/>
                    <a:pt x="5805" y="3829"/>
                  </a:cubicBezTo>
                  <a:lnTo>
                    <a:pt x="6952" y="3829"/>
                  </a:lnTo>
                  <a:cubicBezTo>
                    <a:pt x="6952" y="3829"/>
                    <a:pt x="7122" y="0"/>
                    <a:pt x="4147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74" name="Google Shape;1274;p52"/>
          <p:cNvGrpSpPr/>
          <p:nvPr/>
        </p:nvGrpSpPr>
        <p:grpSpPr>
          <a:xfrm>
            <a:off x="10570602" y="2773378"/>
            <a:ext cx="1255788" cy="3719009"/>
            <a:chOff x="6592201" y="2061933"/>
            <a:chExt cx="941841" cy="2789257"/>
          </a:xfrm>
        </p:grpSpPr>
        <p:sp>
          <p:nvSpPr>
            <p:cNvPr id="1275" name="Google Shape;1275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69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06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  <a:moveTo>
                    <a:pt x="4172" y="3293"/>
                  </a:moveTo>
                  <a:cubicBezTo>
                    <a:pt x="4952" y="3293"/>
                    <a:pt x="4952" y="2147"/>
                    <a:pt x="4172" y="2147"/>
                  </a:cubicBezTo>
                  <a:cubicBezTo>
                    <a:pt x="4025" y="2147"/>
                    <a:pt x="3879" y="2196"/>
                    <a:pt x="3757" y="2318"/>
                  </a:cubicBezTo>
                  <a:cubicBezTo>
                    <a:pt x="3537" y="2537"/>
                    <a:pt x="3537" y="2903"/>
                    <a:pt x="3757" y="3123"/>
                  </a:cubicBezTo>
                  <a:cubicBezTo>
                    <a:pt x="3879" y="3244"/>
                    <a:pt x="4025" y="3293"/>
                    <a:pt x="4172" y="3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391" y="23464"/>
                  </a:moveTo>
                  <a:cubicBezTo>
                    <a:pt x="391" y="23756"/>
                    <a:pt x="513" y="24049"/>
                    <a:pt x="733" y="24268"/>
                  </a:cubicBezTo>
                  <a:cubicBezTo>
                    <a:pt x="928" y="24488"/>
                    <a:pt x="1220" y="24585"/>
                    <a:pt x="1537" y="24585"/>
                  </a:cubicBezTo>
                  <a:lnTo>
                    <a:pt x="6806" y="24585"/>
                  </a:lnTo>
                  <a:cubicBezTo>
                    <a:pt x="7440" y="24585"/>
                    <a:pt x="7952" y="24073"/>
                    <a:pt x="7952" y="23464"/>
                  </a:cubicBezTo>
                  <a:lnTo>
                    <a:pt x="7952" y="4074"/>
                  </a:lnTo>
                  <a:cubicBezTo>
                    <a:pt x="7879" y="2025"/>
                    <a:pt x="6220" y="391"/>
                    <a:pt x="4172" y="391"/>
                  </a:cubicBezTo>
                  <a:cubicBezTo>
                    <a:pt x="2123" y="391"/>
                    <a:pt x="440" y="2025"/>
                    <a:pt x="391" y="4074"/>
                  </a:cubicBezTo>
                  <a:close/>
                  <a:moveTo>
                    <a:pt x="4172" y="2196"/>
                  </a:moveTo>
                  <a:cubicBezTo>
                    <a:pt x="4854" y="2196"/>
                    <a:pt x="4854" y="3244"/>
                    <a:pt x="4172" y="3244"/>
                  </a:cubicBezTo>
                  <a:cubicBezTo>
                    <a:pt x="4025" y="3244"/>
                    <a:pt x="3903" y="3171"/>
                    <a:pt x="3806" y="3074"/>
                  </a:cubicBezTo>
                  <a:cubicBezTo>
                    <a:pt x="3611" y="2879"/>
                    <a:pt x="3611" y="2562"/>
                    <a:pt x="3806" y="2342"/>
                  </a:cubicBezTo>
                  <a:cubicBezTo>
                    <a:pt x="3903" y="2245"/>
                    <a:pt x="4025" y="2196"/>
                    <a:pt x="4172" y="2196"/>
                  </a:cubicBezTo>
                  <a:close/>
                  <a:moveTo>
                    <a:pt x="3611" y="2147"/>
                  </a:moveTo>
                  <a:cubicBezTo>
                    <a:pt x="4220" y="1513"/>
                    <a:pt x="5269" y="2196"/>
                    <a:pt x="4928" y="3025"/>
                  </a:cubicBezTo>
                  <a:cubicBezTo>
                    <a:pt x="4586" y="3854"/>
                    <a:pt x="3367" y="3610"/>
                    <a:pt x="3367" y="2708"/>
                  </a:cubicBezTo>
                  <a:cubicBezTo>
                    <a:pt x="3367" y="2488"/>
                    <a:pt x="3440" y="2293"/>
                    <a:pt x="3611" y="2147"/>
                  </a:cubicBezTo>
                  <a:close/>
                  <a:moveTo>
                    <a:pt x="7196" y="19951"/>
                  </a:moveTo>
                  <a:lnTo>
                    <a:pt x="7196" y="19951"/>
                  </a:lnTo>
                  <a:lnTo>
                    <a:pt x="7196" y="22805"/>
                  </a:lnTo>
                  <a:cubicBezTo>
                    <a:pt x="7196" y="22878"/>
                    <a:pt x="7123" y="22951"/>
                    <a:pt x="7049" y="22951"/>
                  </a:cubicBezTo>
                  <a:lnTo>
                    <a:pt x="1294" y="22951"/>
                  </a:lnTo>
                  <a:cubicBezTo>
                    <a:pt x="1220" y="22951"/>
                    <a:pt x="1147" y="22878"/>
                    <a:pt x="1147" y="22805"/>
                  </a:cubicBezTo>
                  <a:lnTo>
                    <a:pt x="1147" y="5635"/>
                  </a:lnTo>
                  <a:cubicBezTo>
                    <a:pt x="1147" y="5562"/>
                    <a:pt x="1220" y="5488"/>
                    <a:pt x="1294" y="5488"/>
                  </a:cubicBezTo>
                  <a:lnTo>
                    <a:pt x="7025" y="5488"/>
                  </a:lnTo>
                  <a:cubicBezTo>
                    <a:pt x="7123" y="5488"/>
                    <a:pt x="7196" y="5562"/>
                    <a:pt x="7196" y="5635"/>
                  </a:cubicBezTo>
                  <a:lnTo>
                    <a:pt x="7196" y="8488"/>
                  </a:lnTo>
                  <a:lnTo>
                    <a:pt x="7196" y="8488"/>
                  </a:lnTo>
                  <a:lnTo>
                    <a:pt x="7196" y="11366"/>
                  </a:lnTo>
                  <a:lnTo>
                    <a:pt x="7196" y="11366"/>
                  </a:lnTo>
                  <a:lnTo>
                    <a:pt x="7196" y="14220"/>
                  </a:lnTo>
                  <a:lnTo>
                    <a:pt x="7196" y="14220"/>
                  </a:lnTo>
                  <a:lnTo>
                    <a:pt x="7196" y="17073"/>
                  </a:lnTo>
                  <a:lnTo>
                    <a:pt x="7196" y="17073"/>
                  </a:lnTo>
                  <a:lnTo>
                    <a:pt x="7196" y="19927"/>
                  </a:lnTo>
                  <a:close/>
                  <a:moveTo>
                    <a:pt x="6879" y="20098"/>
                  </a:moveTo>
                  <a:lnTo>
                    <a:pt x="6879" y="22659"/>
                  </a:lnTo>
                  <a:lnTo>
                    <a:pt x="1440" y="22659"/>
                  </a:lnTo>
                  <a:lnTo>
                    <a:pt x="1440" y="20098"/>
                  </a:lnTo>
                  <a:close/>
                  <a:moveTo>
                    <a:pt x="1440" y="19781"/>
                  </a:moveTo>
                  <a:lnTo>
                    <a:pt x="1440" y="17220"/>
                  </a:lnTo>
                  <a:lnTo>
                    <a:pt x="6879" y="17220"/>
                  </a:lnTo>
                  <a:lnTo>
                    <a:pt x="6879" y="19781"/>
                  </a:lnTo>
                  <a:close/>
                  <a:moveTo>
                    <a:pt x="1440" y="16927"/>
                  </a:moveTo>
                  <a:lnTo>
                    <a:pt x="1440" y="14366"/>
                  </a:lnTo>
                  <a:lnTo>
                    <a:pt x="6879" y="14366"/>
                  </a:lnTo>
                  <a:lnTo>
                    <a:pt x="6879" y="16927"/>
                  </a:lnTo>
                  <a:close/>
                  <a:moveTo>
                    <a:pt x="1440" y="14074"/>
                  </a:moveTo>
                  <a:lnTo>
                    <a:pt x="1440" y="11513"/>
                  </a:lnTo>
                  <a:lnTo>
                    <a:pt x="6879" y="11513"/>
                  </a:lnTo>
                  <a:lnTo>
                    <a:pt x="6879" y="14074"/>
                  </a:lnTo>
                  <a:close/>
                  <a:moveTo>
                    <a:pt x="1440" y="11196"/>
                  </a:moveTo>
                  <a:lnTo>
                    <a:pt x="1440" y="8635"/>
                  </a:lnTo>
                  <a:lnTo>
                    <a:pt x="6879" y="8635"/>
                  </a:lnTo>
                  <a:lnTo>
                    <a:pt x="6879" y="11196"/>
                  </a:lnTo>
                  <a:close/>
                  <a:moveTo>
                    <a:pt x="1440" y="8342"/>
                  </a:moveTo>
                  <a:lnTo>
                    <a:pt x="1440" y="5805"/>
                  </a:lnTo>
                  <a:lnTo>
                    <a:pt x="6879" y="5805"/>
                  </a:lnTo>
                  <a:lnTo>
                    <a:pt x="6879" y="8366"/>
                  </a:lnTo>
                  <a:close/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93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30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52"/>
            <p:cNvSpPr/>
            <p:nvPr/>
          </p:nvSpPr>
          <p:spPr>
            <a:xfrm>
              <a:off x="6636341" y="2105487"/>
              <a:ext cx="853561" cy="2702149"/>
            </a:xfrm>
            <a:custGeom>
              <a:avLst/>
              <a:gdLst/>
              <a:ahLst/>
              <a:cxnLst/>
              <a:rect l="l" t="t" r="r" b="b"/>
              <a:pathLst>
                <a:path w="7561" h="24196" extrusionOk="0">
                  <a:moveTo>
                    <a:pt x="0" y="3684"/>
                  </a:moveTo>
                  <a:lnTo>
                    <a:pt x="0" y="23074"/>
                  </a:lnTo>
                  <a:cubicBezTo>
                    <a:pt x="0" y="23366"/>
                    <a:pt x="122" y="23659"/>
                    <a:pt x="342" y="23878"/>
                  </a:cubicBezTo>
                  <a:cubicBezTo>
                    <a:pt x="537" y="24098"/>
                    <a:pt x="829" y="24195"/>
                    <a:pt x="1146" y="24195"/>
                  </a:cubicBezTo>
                  <a:lnTo>
                    <a:pt x="6415" y="24195"/>
                  </a:lnTo>
                  <a:cubicBezTo>
                    <a:pt x="7049" y="24195"/>
                    <a:pt x="7561" y="23683"/>
                    <a:pt x="7561" y="23074"/>
                  </a:cubicBezTo>
                  <a:lnTo>
                    <a:pt x="7561" y="3684"/>
                  </a:lnTo>
                  <a:cubicBezTo>
                    <a:pt x="7488" y="1635"/>
                    <a:pt x="5829" y="1"/>
                    <a:pt x="3781" y="1"/>
                  </a:cubicBezTo>
                  <a:cubicBezTo>
                    <a:pt x="1732" y="1"/>
                    <a:pt x="49" y="1635"/>
                    <a:pt x="0" y="3684"/>
                  </a:cubicBezTo>
                  <a:close/>
                  <a:moveTo>
                    <a:pt x="4585" y="2318"/>
                  </a:moveTo>
                  <a:cubicBezTo>
                    <a:pt x="4585" y="3220"/>
                    <a:pt x="3366" y="3464"/>
                    <a:pt x="3024" y="2635"/>
                  </a:cubicBezTo>
                  <a:cubicBezTo>
                    <a:pt x="2683" y="1806"/>
                    <a:pt x="3732" y="1123"/>
                    <a:pt x="4366" y="1757"/>
                  </a:cubicBezTo>
                  <a:cubicBezTo>
                    <a:pt x="4512" y="1903"/>
                    <a:pt x="4585" y="2098"/>
                    <a:pt x="4585" y="2318"/>
                  </a:cubicBezTo>
                  <a:close/>
                  <a:moveTo>
                    <a:pt x="903" y="5098"/>
                  </a:moveTo>
                  <a:lnTo>
                    <a:pt x="6634" y="5098"/>
                  </a:lnTo>
                  <a:cubicBezTo>
                    <a:pt x="6732" y="5098"/>
                    <a:pt x="6805" y="5172"/>
                    <a:pt x="6805" y="5245"/>
                  </a:cubicBezTo>
                  <a:lnTo>
                    <a:pt x="6805" y="8123"/>
                  </a:lnTo>
                  <a:lnTo>
                    <a:pt x="6805" y="8123"/>
                  </a:lnTo>
                  <a:lnTo>
                    <a:pt x="6805" y="10976"/>
                  </a:lnTo>
                  <a:lnTo>
                    <a:pt x="6805" y="10976"/>
                  </a:lnTo>
                  <a:lnTo>
                    <a:pt x="6805" y="13830"/>
                  </a:lnTo>
                  <a:lnTo>
                    <a:pt x="6805" y="13830"/>
                  </a:lnTo>
                  <a:lnTo>
                    <a:pt x="6805" y="16683"/>
                  </a:lnTo>
                  <a:lnTo>
                    <a:pt x="6805" y="16683"/>
                  </a:lnTo>
                  <a:lnTo>
                    <a:pt x="6805" y="19537"/>
                  </a:lnTo>
                  <a:lnTo>
                    <a:pt x="6805" y="19537"/>
                  </a:lnTo>
                  <a:lnTo>
                    <a:pt x="6805" y="22415"/>
                  </a:lnTo>
                  <a:cubicBezTo>
                    <a:pt x="6805" y="22488"/>
                    <a:pt x="6732" y="22561"/>
                    <a:pt x="6634" y="22561"/>
                  </a:cubicBezTo>
                  <a:lnTo>
                    <a:pt x="903" y="22561"/>
                  </a:lnTo>
                  <a:cubicBezTo>
                    <a:pt x="829" y="22561"/>
                    <a:pt x="756" y="22488"/>
                    <a:pt x="756" y="22415"/>
                  </a:cubicBezTo>
                  <a:lnTo>
                    <a:pt x="756" y="5245"/>
                  </a:lnTo>
                  <a:cubicBezTo>
                    <a:pt x="756" y="5172"/>
                    <a:pt x="829" y="5098"/>
                    <a:pt x="903" y="5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52"/>
            <p:cNvSpPr/>
            <p:nvPr/>
          </p:nvSpPr>
          <p:spPr>
            <a:xfrm>
              <a:off x="6754649" y="2707541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6667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52"/>
            <p:cNvSpPr/>
            <p:nvPr/>
          </p:nvSpPr>
          <p:spPr>
            <a:xfrm>
              <a:off x="6754649" y="3028949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733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52"/>
            <p:cNvSpPr/>
            <p:nvPr/>
          </p:nvSpPr>
          <p:spPr>
            <a:xfrm>
              <a:off x="6754649" y="3347564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52"/>
            <p:cNvSpPr/>
            <p:nvPr/>
          </p:nvSpPr>
          <p:spPr>
            <a:xfrm>
              <a:off x="6754649" y="3666292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8667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52"/>
            <p:cNvSpPr/>
            <p:nvPr/>
          </p:nvSpPr>
          <p:spPr>
            <a:xfrm>
              <a:off x="6754649" y="3987700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933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52"/>
            <p:cNvSpPr/>
            <p:nvPr/>
          </p:nvSpPr>
          <p:spPr>
            <a:xfrm>
              <a:off x="6754649" y="4306316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52"/>
            <p:cNvSpPr/>
            <p:nvPr/>
          </p:nvSpPr>
          <p:spPr>
            <a:xfrm>
              <a:off x="6655532" y="2184555"/>
              <a:ext cx="834370" cy="2623081"/>
            </a:xfrm>
            <a:custGeom>
              <a:avLst/>
              <a:gdLst/>
              <a:ahLst/>
              <a:cxnLst/>
              <a:rect l="l" t="t" r="r" b="b"/>
              <a:pathLst>
                <a:path w="7391" h="23488" extrusionOk="0">
                  <a:moveTo>
                    <a:pt x="6928" y="21951"/>
                  </a:moveTo>
                  <a:cubicBezTo>
                    <a:pt x="6928" y="22244"/>
                    <a:pt x="6830" y="22536"/>
                    <a:pt x="6610" y="22756"/>
                  </a:cubicBezTo>
                  <a:cubicBezTo>
                    <a:pt x="6391" y="22975"/>
                    <a:pt x="6098" y="23073"/>
                    <a:pt x="5806" y="23097"/>
                  </a:cubicBezTo>
                  <a:lnTo>
                    <a:pt x="513" y="23097"/>
                  </a:lnTo>
                  <a:cubicBezTo>
                    <a:pt x="342" y="23097"/>
                    <a:pt x="172" y="23048"/>
                    <a:pt x="1" y="22951"/>
                  </a:cubicBezTo>
                  <a:cubicBezTo>
                    <a:pt x="50" y="23024"/>
                    <a:pt x="98" y="23097"/>
                    <a:pt x="172" y="23170"/>
                  </a:cubicBezTo>
                  <a:cubicBezTo>
                    <a:pt x="367" y="23390"/>
                    <a:pt x="659" y="23487"/>
                    <a:pt x="976" y="23487"/>
                  </a:cubicBezTo>
                  <a:lnTo>
                    <a:pt x="6245" y="23487"/>
                  </a:lnTo>
                  <a:cubicBezTo>
                    <a:pt x="6879" y="23487"/>
                    <a:pt x="7391" y="22975"/>
                    <a:pt x="7391" y="22366"/>
                  </a:cubicBezTo>
                  <a:lnTo>
                    <a:pt x="7391" y="2976"/>
                  </a:lnTo>
                  <a:cubicBezTo>
                    <a:pt x="7391" y="1976"/>
                    <a:pt x="6976" y="1025"/>
                    <a:pt x="6269" y="317"/>
                  </a:cubicBezTo>
                  <a:cubicBezTo>
                    <a:pt x="6171" y="195"/>
                    <a:pt x="6049" y="98"/>
                    <a:pt x="5928" y="0"/>
                  </a:cubicBezTo>
                  <a:cubicBezTo>
                    <a:pt x="6586" y="707"/>
                    <a:pt x="6952" y="1610"/>
                    <a:pt x="6928" y="2561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85" name="Google Shape;1285;p52"/>
          <p:cNvGrpSpPr/>
          <p:nvPr/>
        </p:nvGrpSpPr>
        <p:grpSpPr>
          <a:xfrm>
            <a:off x="9521946" y="2514600"/>
            <a:ext cx="804660" cy="1828795"/>
            <a:chOff x="3724575" y="3497700"/>
            <a:chExt cx="603495" cy="1371596"/>
          </a:xfrm>
        </p:grpSpPr>
        <p:sp>
          <p:nvSpPr>
            <p:cNvPr id="1286" name="Google Shape;1286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5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5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5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5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85C9D1D-0133-4B0E-A9D2-0B46A9272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580A8A01-908F-40B6-9761-9EE19C8694D3}" type="slidenum">
              <a:rPr lang="zh-TW" altLang="en-US" kern="0">
                <a:solidFill>
                  <a:srgbClr val="000000">
                    <a:tint val="75000"/>
                  </a:srgb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8</a:t>
            </a:fld>
            <a:endParaRPr lang="zh-TW" altLang="en-US" kern="0" dirty="0">
              <a:solidFill>
                <a:srgbClr val="000000">
                  <a:tint val="75000"/>
                </a:srgbClr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124304"/>
      </p:ext>
    </p:extLst>
  </p:cSld>
  <p:clrMapOvr>
    <a:masterClrMapping/>
  </p:clrMapOvr>
</p:sld>
</file>

<file path=ppt/theme/theme1.xml><?xml version="1.0" encoding="utf-8"?>
<a:theme xmlns:a="http://schemas.openxmlformats.org/drawingml/2006/main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</TotalTime>
  <Words>237</Words>
  <Application>Microsoft Office PowerPoint</Application>
  <PresentationFormat>寬螢幕</PresentationFormat>
  <Paragraphs>64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Bebas Neue</vt:lpstr>
      <vt:lpstr>Karla</vt:lpstr>
      <vt:lpstr>Rubik Black</vt:lpstr>
      <vt:lpstr>新細明體</vt:lpstr>
      <vt:lpstr>Arial</vt:lpstr>
      <vt:lpstr>Calibri</vt:lpstr>
      <vt:lpstr>Wingdings</vt:lpstr>
      <vt:lpstr>Soft Colors UI Design for Agencies by Slidesgo</vt:lpstr>
      <vt:lpstr> 期中專題發表 - 個人網站</vt:lpstr>
      <vt:lpstr>01</vt:lpstr>
      <vt:lpstr>01</vt:lpstr>
      <vt:lpstr>02</vt:lpstr>
      <vt:lpstr>03</vt:lpstr>
      <vt:lpstr>04</vt:lpstr>
      <vt:lpstr>05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期中專題</dc:title>
  <dc:creator>小彰 許</dc:creator>
  <cp:lastModifiedBy>User</cp:lastModifiedBy>
  <cp:revision>37</cp:revision>
  <dcterms:created xsi:type="dcterms:W3CDTF">2024-12-05T07:28:39Z</dcterms:created>
  <dcterms:modified xsi:type="dcterms:W3CDTF">2024-12-17T00:49:12Z</dcterms:modified>
</cp:coreProperties>
</file>