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2FFA-784B-4428-BE55-1A02296E1761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F548-8862-416F-8C45-5EE695D1C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5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02423-D62D-4263-B57F-C00506AD2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EBC928-8FF0-4F60-9446-FE1445C4A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59ACDB-769D-452E-BA7A-74346057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E2AB43-DBD4-4B1A-BF2F-783F6B2B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2857D4-CCA4-4C1B-B07B-72881132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5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0A265-205D-45F8-AB61-F5A98A3B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B974BF-99A4-481E-9C96-7682FA1C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16A13-2BCB-42F9-9D7B-1B9AD845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6F4F90-3C04-4CE9-811A-D2563230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E96753-BCA7-4D59-ADCA-EA2473AB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174228-FA76-4D66-8DCF-6298FF743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23E6E3-1A09-48EC-81D6-50A3F85E1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545EB-B421-4531-8573-106B78CB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47188C-8498-41FB-A0F5-F73F6062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1E480C-5203-4FC8-BA01-EB5C00FB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265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4" name="投影片編號版面配置區 3">
            <a:extLst>
              <a:ext uri="{FF2B5EF4-FFF2-40B4-BE49-F238E27FC236}">
                <a16:creationId xmlns:a16="http://schemas.microsoft.com/office/drawing/2014/main" id="{6386A2AD-451E-4D69-8594-1D79389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7599" y="565150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3048000" y="5270521"/>
            <a:ext cx="609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DB81E04-366C-4518-B126-B3CAF5622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1599" y="637459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620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953467" y="1889600"/>
            <a:ext cx="10285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7744235-B85B-420E-ADF0-DC4F49C2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1039" y="59435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0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3519633" y="2863733"/>
            <a:ext cx="20884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8909717" y="2863733"/>
            <a:ext cx="2084800" cy="10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3519633" y="3856567"/>
            <a:ext cx="20884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8909717" y="3856567"/>
            <a:ext cx="2084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4FACF807-8419-414D-8494-A07AAFB8B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61200" y="60261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912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F7891493-69BA-4A7F-88FA-9ED0E3553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040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86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918647" y="713333"/>
            <a:ext cx="7892000" cy="59012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 userDrawn="1"/>
        </p:nvGrpSpPr>
        <p:grpSpPr>
          <a:xfrm>
            <a:off x="365600" y="365600"/>
            <a:ext cx="7892000" cy="59012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952333" y="975367"/>
            <a:ext cx="66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954467" y="2133767"/>
            <a:ext cx="66932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投影片編號版面配置區 3">
            <a:extLst>
              <a:ext uri="{FF2B5EF4-FFF2-40B4-BE49-F238E27FC236}">
                <a16:creationId xmlns:a16="http://schemas.microsoft.com/office/drawing/2014/main" id="{0ADB368F-A223-4B29-B55E-B0E38F21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9943" y="6309442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704153" y="713333"/>
            <a:ext cx="8656400" cy="49988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2438400" y="1742800"/>
            <a:ext cx="7315200" cy="3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25" name="投影片編號版面配置區 3">
            <a:extLst>
              <a:ext uri="{FF2B5EF4-FFF2-40B4-BE49-F238E27FC236}">
                <a16:creationId xmlns:a16="http://schemas.microsoft.com/office/drawing/2014/main" id="{F41620E6-80D3-48A9-A913-8608E1BA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191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700375" y="713333"/>
            <a:ext cx="8656400" cy="49988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743200" y="2240117"/>
            <a:ext cx="6705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743200" y="3398684"/>
            <a:ext cx="670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投影片編號版面配置區 3">
            <a:extLst>
              <a:ext uri="{FF2B5EF4-FFF2-40B4-BE49-F238E27FC236}">
                <a16:creationId xmlns:a16="http://schemas.microsoft.com/office/drawing/2014/main" id="{555E0A34-E29C-4F3A-AE1B-02DC4DBA2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90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78723-588A-4558-A3C2-5FB1320B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64415F-C751-4DD4-B829-843F5AE9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B672B-B55B-4D64-8CC7-B98E41E4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6323EE-DA3E-4B79-A911-BB83D4C0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A5B37B-F3AD-436F-853F-0332D9CF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015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953467" y="5291067"/>
            <a:ext cx="10285200" cy="853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1D1D9B-3937-4E4E-B427-5D1B457C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74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828800" y="2209800"/>
            <a:ext cx="85344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2438467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8E62D736-D98C-461F-9B60-6E9E43DD7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300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9E53810-F343-4338-B37D-E71F5E6AB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08189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2610635" y="2403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2610608" y="4532200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7996621" y="2404784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8058008" y="4532191"/>
            <a:ext cx="3048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1025756" y="2403833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2610635" y="301536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411812" y="24048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7996621" y="3014400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1025796" y="45322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2610608" y="514179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3196" y="4532191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8058008" y="5141791"/>
            <a:ext cx="3048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954200" y="975367"/>
            <a:ext cx="10284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投影片編號版面配置區 3">
            <a:extLst>
              <a:ext uri="{FF2B5EF4-FFF2-40B4-BE49-F238E27FC236}">
                <a16:creationId xmlns:a16="http://schemas.microsoft.com/office/drawing/2014/main" id="{36703B04-0F8B-4704-A1BF-C89843CB75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29509" y="6021030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77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700375" y="713333"/>
            <a:ext cx="8656400" cy="49988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3048000" y="4390956"/>
            <a:ext cx="6096000" cy="670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438400" y="2133756"/>
            <a:ext cx="73152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427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9D529AFC-1616-40F4-B68C-8325B3857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79607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666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365600" y="365600"/>
            <a:ext cx="7892000" cy="59012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953467" y="2133767"/>
            <a:ext cx="4898800" cy="1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952467" y="975367"/>
            <a:ext cx="489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770D1077-B490-4DB5-B621-5CC774C69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553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952433" y="3673200"/>
            <a:ext cx="4899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952433" y="975200"/>
            <a:ext cx="4899600" cy="24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21917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6359500" y="1695167"/>
            <a:ext cx="4859200" cy="429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1C22F6EC-E2C3-4497-A6B9-72367909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200" y="605935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4374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1040467" y="3428581"/>
            <a:ext cx="2929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10422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46330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8223701" y="407177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4633067" y="34285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8223701" y="3428568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69F371F1-7919-4809-81E7-2C70A5FCBA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37964" y="6088638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430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4544667" y="2804832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4544667" y="4139509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4544267" y="5473931"/>
            <a:ext cx="66944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4544667" y="2133767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4544667" y="3468444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4544267" y="4802865"/>
            <a:ext cx="6694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8900301D-9D31-440D-8A1A-95C5A76CB3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69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F5B74-AEA6-4158-9212-24448BD3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9E7A26-A58B-4A6D-BE03-45006316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8DA7C-E158-40B3-A458-63FA8555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60C57-FF13-421A-8F6B-F682701F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A9256-7CB3-48C7-8C2D-22823313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78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7891465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7891465" y="5140833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2505067" y="3017500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2505067" y="5140845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7891465" y="3013467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2505067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2505067" y="2402059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7891465" y="2406067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投影片編號版面配置區 3">
            <a:extLst>
              <a:ext uri="{FF2B5EF4-FFF2-40B4-BE49-F238E27FC236}">
                <a16:creationId xmlns:a16="http://schemas.microsoft.com/office/drawing/2014/main" id="{A0AA52A3-97FE-492B-9F23-9EC292D3F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2523" y="61032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2135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4633067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8222200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4632411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1042051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104206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822402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46330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82222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4634356" y="4535067"/>
            <a:ext cx="2923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1042051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1042069" y="453508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8224024" y="45350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12C1B3EA-21D7-4A09-8193-1E81CECC93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937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2438367" y="975196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2438433" y="2133608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2438367" y="2736929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2438367" y="3895333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2438433" y="4498664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2438367" y="5657059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E5A95317-2610-436C-98BB-9266E04EE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4089" y="61114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71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3047973" y="131257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3047973" y="253178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3048027" y="4713883"/>
            <a:ext cx="6096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333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86FC9CE2-13B9-4C61-BDD3-A725A776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4073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9D1A8894-9609-4E7C-B80B-A4EE59E48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0238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36BC29-C043-4AD4-954E-D2CA96A7A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47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C3A25-D0E5-4820-B26F-59897071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D20ED0-A68A-4126-8E5D-1FADAF7C4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CAF48F-43E0-4E41-926F-C34A02E72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98CC12-BF10-4B1A-B697-A0B0EBF4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E983A9-A843-4A42-B5CA-02A83A0F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053FBA-A21D-4C49-852E-945D7B14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8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EF720-3AD1-4EFC-9A50-B8A74F21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5F17AD-BC83-4ACD-A9A8-84FD9933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56CB11-65F3-4D53-AA54-D6322E296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719FD5-09AC-4780-9BDC-650D67C14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E90A2F-BED7-4F0A-A463-C612A1462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015C58-5A46-44E5-97A1-790611A3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7BFC292-7D9E-4F09-8345-440261BC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F8F97E-7A31-407E-83AE-33DF0035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89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CCC03-A422-4663-9EC6-F09B851B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3360C1-5EDA-4ED1-9401-E47BF085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2CD3AD5-1A89-4A85-8700-D67290D4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A2F0DB-EEB1-4B18-8079-698D1514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09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2B424C-21F5-4D46-A639-99BC23EA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946DD5-A9AD-4F95-B1FE-4BE9FA91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B5F62F-FB9A-47E5-8F03-6FCE7747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2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2D664-A579-4900-A81C-72086042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70325-4E1A-48CE-9D65-BFF38DC1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C9C6CE-195C-417F-9A8B-6B27BEA18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7DCA9D-115F-4370-A3B3-D9B634E0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765177-218B-48A2-BCA0-710EF5F4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5AB58E-B44A-4702-8D87-5E2DC3F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10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9B344-F5F4-4F6D-8979-94E9F6C9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59E209-C7B9-4894-8706-3B147493C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39EC32-1A32-4DF2-B2E0-82F20A7D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FB2816-42DA-431D-AB6E-63E2EBA4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109-4115-4362-AFDA-6F7B91B207E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900FEC-FF44-4AC8-BE8F-0D2EE9A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0E1092-7B3A-4227-B573-FBF2C898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94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68E47F-FF8F-4937-A5F1-F3AE80B1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4048B-F0A7-4D59-9A11-81A9AC67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26042D-B3BE-49FB-947A-1500875F5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6109-4115-4362-AFDA-6F7B91B207E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929EDB-B4C8-41FA-994F-B667B51A4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C10A97-6935-4416-B762-BC0E0A382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9079-E972-4D3C-8606-1FC3AF06B8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4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E92FD8-44CF-46BC-AA8A-40566C6E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33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2A4FF-AB09-478C-BDB2-D64232DEC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期中專題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203C6D-5273-484B-B229-C1E0E3686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報告者：許清彰</a:t>
            </a:r>
          </a:p>
        </p:txBody>
      </p:sp>
    </p:spTree>
    <p:extLst>
      <p:ext uri="{BB962C8B-B14F-4D97-AF65-F5344CB8AC3E}">
        <p14:creationId xmlns:p14="http://schemas.microsoft.com/office/powerpoint/2010/main" val="306086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2D261-00A0-49A7-85FF-ECDABDCE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</a:t>
            </a:r>
            <a:r>
              <a:rPr lang="zh-TW" altLang="en-US" dirty="0"/>
              <a:t>重用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DE817B-D27C-4983-B797-17A36F88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把重複使用到的功能拉出來寫成新的檔案，增加程式可維護性與可讀性。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234BEA1-492F-4588-80E3-C8440838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184757"/>
            <a:ext cx="5629781" cy="29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20071-1CA6-420F-85A0-4DAE8B75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0BE2F4-6C41-4A63-849B-8AD275B9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對不同功能分類，並將重複使用的功能獨立出來。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FBDE27-8AF5-41EF-BCD7-E02FCF2B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4" y="3345719"/>
            <a:ext cx="4696337" cy="3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8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933F7-1AC9-497C-8745-9280E382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B6304-0368-47DF-B2C3-0E0BC688E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12/10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r>
              <a:rPr lang="zh-TW" altLang="en-US" dirty="0"/>
              <a:t> 首頁</a:t>
            </a:r>
            <a:r>
              <a:rPr lang="en-US" altLang="zh-TW" dirty="0"/>
              <a:t>(</a:t>
            </a:r>
            <a:r>
              <a:rPr lang="zh-TW" altLang="en-US" dirty="0"/>
              <a:t>金句 </a:t>
            </a:r>
            <a:r>
              <a:rPr lang="en-US" altLang="zh-TW" dirty="0"/>
              <a:t>+</a:t>
            </a:r>
            <a:r>
              <a:rPr lang="zh-TW" altLang="en-US" dirty="0"/>
              <a:t> 圖片動畫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21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Soft Colors UI Design for Agencies</a:t>
            </a:r>
            <a:endParaRPr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/>
              <a:t>Here is where your presentation begins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9500271" y="5400256"/>
            <a:ext cx="487621" cy="48762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82585" y="3428997"/>
            <a:ext cx="2436633" cy="140180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465767" y="5679034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27" name="Google Shape;427;p29"/>
          <p:cNvGrpSpPr/>
          <p:nvPr/>
        </p:nvGrpSpPr>
        <p:grpSpPr>
          <a:xfrm>
            <a:off x="9014863" y="4553074"/>
            <a:ext cx="919395" cy="277717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82584" y="1396683"/>
            <a:ext cx="1828800" cy="1834500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9934272" y="1566532"/>
            <a:ext cx="2194800" cy="15852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10473884" y="3428996"/>
            <a:ext cx="1115557" cy="1828795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ADB429-955E-4999-A0A0-270F7BBF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580A8A01-908F-40B6-9761-9EE19C8694D3}" type="slidenum">
              <a:rPr lang="zh-TW" altLang="en-US" kern="0">
                <a:solidFill>
                  <a:srgbClr val="000000">
                    <a:tint val="75000"/>
                  </a:srgb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5</a:t>
            </a:fld>
            <a:endParaRPr lang="zh-TW" altLang="en-US" kern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About us</a:t>
            </a:r>
            <a:endParaRPr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3048000" y="5270521"/>
            <a:ext cx="6096000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You can describe the topic of the section here</a:t>
            </a:r>
            <a:endParaRPr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580A8A01-908F-40B6-9761-9EE19C8694D3}" type="slidenum">
              <a:rPr lang="zh-TW" altLang="en-US" kern="0">
                <a:solidFill>
                  <a:srgbClr val="000000">
                    <a:tint val="75000"/>
                  </a:srgb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6</a:t>
            </a:fld>
            <a:endParaRPr lang="zh-TW" altLang="en-US" kern="0" dirty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8468752" y="1642964"/>
            <a:ext cx="2436633" cy="140180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743200" y="2240117"/>
            <a:ext cx="6705600" cy="9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About us</a:t>
            </a:r>
            <a:endParaRPr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743200" y="3398684"/>
            <a:ext cx="67056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This can be the part of the presentation where you can introduce your company or agency. Keep it short and go straight to the point. Your audience will appreciate it</a:t>
            </a:r>
            <a:endParaRPr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618202" y="1627471"/>
            <a:ext cx="670532" cy="670532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618201" y="2541996"/>
            <a:ext cx="670400" cy="6704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618201" y="593459"/>
            <a:ext cx="839795" cy="790019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2195900" y="5007300"/>
            <a:ext cx="1584800" cy="4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sz="1867" b="1" kern="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3527071" y="5237023"/>
            <a:ext cx="487621" cy="48762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2195900" y="184220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9375485" y="5410943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4" name="Google Shape;594;p33"/>
          <p:cNvSpPr/>
          <p:nvPr/>
        </p:nvSpPr>
        <p:spPr>
          <a:xfrm>
            <a:off x="9065697" y="5212741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95" name="Google Shape;595;p33"/>
          <p:cNvGrpSpPr/>
          <p:nvPr/>
        </p:nvGrpSpPr>
        <p:grpSpPr>
          <a:xfrm>
            <a:off x="539467" y="5395315"/>
            <a:ext cx="828000" cy="828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5BAD6F-B352-432E-94C6-35B92B7F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580A8A01-908F-40B6-9761-9EE19C8694D3}" type="slidenum">
              <a:rPr lang="zh-TW" altLang="en-US" kern="0">
                <a:solidFill>
                  <a:srgbClr val="000000">
                    <a:tint val="75000"/>
                  </a:srgb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7</a:t>
            </a:fld>
            <a:endParaRPr lang="zh-TW" altLang="en-US" kern="0" dirty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2"/>
          <p:cNvSpPr txBox="1">
            <a:spLocks noGrp="1"/>
          </p:cNvSpPr>
          <p:nvPr>
            <p:ph type="subTitle" idx="1"/>
          </p:nvPr>
        </p:nvSpPr>
        <p:spPr>
          <a:xfrm>
            <a:off x="3047973" y="2531781"/>
            <a:ext cx="60960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b="1"/>
              <a:t>Does anyone have any questions?</a:t>
            </a:r>
            <a:endParaRPr b="1"/>
          </a:p>
          <a:p>
            <a:pPr marL="0" indent="0"/>
            <a:r>
              <a:rPr lang="en"/>
              <a:t>addyouremail@freepik.com </a:t>
            </a:r>
            <a:endParaRPr/>
          </a:p>
          <a:p>
            <a:pPr marL="0" indent="0"/>
            <a:r>
              <a:rPr lang="en"/>
              <a:t>+91  620 421 838 </a:t>
            </a:r>
            <a:endParaRPr/>
          </a:p>
          <a:p>
            <a:pPr marL="0" indent="0"/>
            <a:r>
              <a:rPr lang="en"/>
              <a:t>yourwebsite.com</a:t>
            </a:r>
            <a:endParaRPr/>
          </a:p>
        </p:txBody>
      </p:sp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3047973" y="1312571"/>
            <a:ext cx="60960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Thanks!</a:t>
            </a:r>
            <a:endParaRPr/>
          </a:p>
        </p:txBody>
      </p:sp>
      <p:sp>
        <p:nvSpPr>
          <p:cNvPr id="1237" name="Google Shape;1237;p52"/>
          <p:cNvSpPr txBox="1"/>
          <p:nvPr/>
        </p:nvSpPr>
        <p:spPr>
          <a:xfrm>
            <a:off x="3047988" y="5445483"/>
            <a:ext cx="6096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spcBef>
                <a:spcPts val="400"/>
              </a:spcBef>
              <a:buClr>
                <a:srgbClr val="000000"/>
              </a:buClr>
            </a:pPr>
            <a:r>
              <a:rPr lang="en" sz="1333" kern="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Please keep this slide for attribution</a:t>
            </a:r>
            <a:endParaRPr sz="1333" kern="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365585" y="1905125"/>
            <a:ext cx="2436633" cy="140180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49" name="Google Shape;1249;p52"/>
          <p:cNvGrpSpPr/>
          <p:nvPr/>
        </p:nvGrpSpPr>
        <p:grpSpPr>
          <a:xfrm>
            <a:off x="4840251" y="3897232"/>
            <a:ext cx="2511600" cy="670400"/>
            <a:chOff x="5406488" y="2852975"/>
            <a:chExt cx="1883700" cy="502800"/>
          </a:xfrm>
        </p:grpSpPr>
        <p:grpSp>
          <p:nvGrpSpPr>
            <p:cNvPr id="1250" name="Google Shape;1250;p52"/>
            <p:cNvGrpSpPr/>
            <p:nvPr/>
          </p:nvGrpSpPr>
          <p:grpSpPr>
            <a:xfrm>
              <a:off x="5406488" y="2852975"/>
              <a:ext cx="502800" cy="502800"/>
              <a:chOff x="7034100" y="3230600"/>
              <a:chExt cx="502800" cy="502800"/>
            </a:xfrm>
          </p:grpSpPr>
          <p:sp>
            <p:nvSpPr>
              <p:cNvPr id="1251" name="Google Shape;1251;p52"/>
              <p:cNvSpPr/>
              <p:nvPr/>
            </p:nvSpPr>
            <p:spPr>
              <a:xfrm>
                <a:off x="7034100" y="3230600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52" name="Google Shape;1252;p52"/>
              <p:cNvGrpSpPr/>
              <p:nvPr/>
            </p:nvGrpSpPr>
            <p:grpSpPr>
              <a:xfrm>
                <a:off x="7125480" y="3321980"/>
                <a:ext cx="320041" cy="320041"/>
                <a:chOff x="6166397" y="2888965"/>
                <a:chExt cx="215298" cy="215298"/>
              </a:xfrm>
            </p:grpSpPr>
            <p:sp>
              <p:nvSpPr>
                <p:cNvPr id="1253" name="Google Shape;1253;p52"/>
                <p:cNvSpPr/>
                <p:nvPr/>
              </p:nvSpPr>
              <p:spPr>
                <a:xfrm>
                  <a:off x="6166397" y="2888965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52"/>
                <p:cNvSpPr/>
                <p:nvPr/>
              </p:nvSpPr>
              <p:spPr>
                <a:xfrm>
                  <a:off x="6216466" y="2940084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5" name="Google Shape;1255;p52"/>
                <p:cNvSpPr/>
                <p:nvPr/>
              </p:nvSpPr>
              <p:spPr>
                <a:xfrm>
                  <a:off x="6317622" y="2916625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56" name="Google Shape;1256;p52"/>
            <p:cNvGrpSpPr/>
            <p:nvPr/>
          </p:nvGrpSpPr>
          <p:grpSpPr>
            <a:xfrm>
              <a:off x="6101600" y="2852975"/>
              <a:ext cx="502800" cy="502800"/>
              <a:chOff x="7536900" y="2615775"/>
              <a:chExt cx="502800" cy="502800"/>
            </a:xfrm>
          </p:grpSpPr>
          <p:grpSp>
            <p:nvGrpSpPr>
              <p:cNvPr id="1257" name="Google Shape;1257;p52"/>
              <p:cNvGrpSpPr/>
              <p:nvPr/>
            </p:nvGrpSpPr>
            <p:grpSpPr>
              <a:xfrm>
                <a:off x="7628278" y="2728495"/>
                <a:ext cx="320044" cy="277360"/>
                <a:chOff x="6623062" y="2744141"/>
                <a:chExt cx="208105" cy="186110"/>
              </a:xfrm>
            </p:grpSpPr>
            <p:sp>
              <p:nvSpPr>
                <p:cNvPr id="1258" name="Google Shape;1258;p52"/>
                <p:cNvSpPr/>
                <p:nvPr/>
              </p:nvSpPr>
              <p:spPr>
                <a:xfrm>
                  <a:off x="6630256" y="2809710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9" name="Google Shape;1259;p52"/>
                <p:cNvSpPr/>
                <p:nvPr/>
              </p:nvSpPr>
              <p:spPr>
                <a:xfrm>
                  <a:off x="6623062" y="2744141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0" name="Google Shape;1260;p52"/>
                <p:cNvSpPr/>
                <p:nvPr/>
              </p:nvSpPr>
              <p:spPr>
                <a:xfrm>
                  <a:off x="6703019" y="2809710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61" name="Google Shape;1261;p52"/>
              <p:cNvSpPr/>
              <p:nvPr/>
            </p:nvSpPr>
            <p:spPr>
              <a:xfrm>
                <a:off x="7536900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2" name="Google Shape;1262;p52"/>
            <p:cNvGrpSpPr/>
            <p:nvPr/>
          </p:nvGrpSpPr>
          <p:grpSpPr>
            <a:xfrm>
              <a:off x="6787388" y="2852975"/>
              <a:ext cx="502800" cy="502800"/>
              <a:chOff x="6797488" y="2615775"/>
              <a:chExt cx="502800" cy="502800"/>
            </a:xfrm>
          </p:grpSpPr>
          <p:sp>
            <p:nvSpPr>
              <p:cNvPr id="1263" name="Google Shape;1263;p52"/>
              <p:cNvSpPr/>
              <p:nvPr/>
            </p:nvSpPr>
            <p:spPr>
              <a:xfrm>
                <a:off x="6888871" y="2739162"/>
                <a:ext cx="320033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6797488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365615" y="3551059"/>
            <a:ext cx="2431335" cy="140180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10570602" y="2773378"/>
            <a:ext cx="1255788" cy="3719009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9521946" y="2514600"/>
            <a:ext cx="804660" cy="1828795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85C9D1D-0133-4B0E-A9D2-0B46A9272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580A8A01-908F-40B6-9761-9EE19C8694D3}" type="slidenum">
              <a:rPr lang="zh-TW" altLang="en-US" kern="0">
                <a:solidFill>
                  <a:srgbClr val="000000">
                    <a:tint val="75000"/>
                  </a:srgb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8</a:t>
            </a:fld>
            <a:endParaRPr lang="zh-TW" altLang="en-US" kern="0" dirty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148</Words>
  <Application>Microsoft Office PowerPoint</Application>
  <PresentationFormat>寬螢幕</PresentationFormat>
  <Paragraphs>24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Arial</vt:lpstr>
      <vt:lpstr>Bebas Neue</vt:lpstr>
      <vt:lpstr>Calibri</vt:lpstr>
      <vt:lpstr>Calibri Light</vt:lpstr>
      <vt:lpstr>Karla</vt:lpstr>
      <vt:lpstr>Rubik Black</vt:lpstr>
      <vt:lpstr>Office 佈景主題</vt:lpstr>
      <vt:lpstr>Soft Colors UI Design for Agencies by Slidesgo</vt:lpstr>
      <vt:lpstr>期中專題</vt:lpstr>
      <vt:lpstr>設計-重用</vt:lpstr>
      <vt:lpstr>PowerPoint 簡報</vt:lpstr>
      <vt:lpstr>PowerPoint 簡報</vt:lpstr>
      <vt:lpstr>Soft Colors UI Design for Agencies</vt:lpstr>
      <vt:lpstr>01</vt:lpstr>
      <vt:lpstr>About us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</dc:title>
  <dc:creator>小彰 許</dc:creator>
  <cp:lastModifiedBy>小彰 許</cp:lastModifiedBy>
  <cp:revision>11</cp:revision>
  <dcterms:created xsi:type="dcterms:W3CDTF">2024-12-05T07:28:39Z</dcterms:created>
  <dcterms:modified xsi:type="dcterms:W3CDTF">2024-12-15T07:58:52Z</dcterms:modified>
</cp:coreProperties>
</file>