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1" r:id="rId2"/>
    <p:sldId id="284" r:id="rId3"/>
    <p:sldId id="285" r:id="rId4"/>
    <p:sldId id="286" r:id="rId5"/>
    <p:sldId id="292" r:id="rId6"/>
    <p:sldId id="299" r:id="rId7"/>
    <p:sldId id="287" r:id="rId8"/>
    <p:sldId id="294" r:id="rId9"/>
    <p:sldId id="293" r:id="rId10"/>
    <p:sldId id="295" r:id="rId11"/>
    <p:sldId id="296" r:id="rId12"/>
    <p:sldId id="297" r:id="rId13"/>
    <p:sldId id="298" r:id="rId14"/>
    <p:sldId id="291" r:id="rId15"/>
    <p:sldId id="289" r:id="rId16"/>
    <p:sldId id="288" r:id="rId17"/>
    <p:sldId id="29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7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09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9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5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7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7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sz="1600" kern="0" dirty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CAA33F-2078-48E1-ADEB-87B57CCC4F57}"/>
              </a:ext>
            </a:extLst>
          </p:cNvPr>
          <p:cNvSpPr txBox="1"/>
          <p:nvPr/>
        </p:nvSpPr>
        <p:spPr>
          <a:xfrm>
            <a:off x="5556429" y="62089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2024/12/17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賣場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可陳列販賣物品。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購物車功能。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結帳顯示功能。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BAA046-B346-4E32-8F97-E02A3755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32" y="3130733"/>
            <a:ext cx="2738797" cy="2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可新增、編輯、修改、刪除文章。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新增或編輯時，會跳轉到另一個頁面。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E3FE27-781C-4D34-ADED-AA361E65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67" y="3026659"/>
            <a:ext cx="2887879" cy="2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/>
              <a:t>新增</a:t>
            </a:r>
            <a:r>
              <a:rPr lang="zh-TW" altLang="en-US" dirty="0"/>
              <a:t>或編輯時，會跳轉到另一個</a:t>
            </a:r>
            <a:r>
              <a:rPr lang="zh-TW" altLang="en-US"/>
              <a:t>頁面，可設定標題與內容。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229470-EB9B-4A57-BC75-AD5D71C1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3" y="3489025"/>
            <a:ext cx="3216219" cy="18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關於頁面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大頭照有浮動動畫，當滑鼠移動上去時有懸停效果。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TW" dirty="0"/>
              <a:t>mail</a:t>
            </a:r>
            <a:r>
              <a:rPr lang="zh-TW" altLang="en-US" dirty="0"/>
              <a:t> 圖示可 </a:t>
            </a:r>
            <a:r>
              <a:rPr lang="en-US" altLang="zh-TW" dirty="0"/>
              <a:t>mail </a:t>
            </a:r>
            <a:r>
              <a:rPr lang="zh-TW" altLang="en-US" dirty="0"/>
              <a:t>聯絡到我。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TW" dirty="0"/>
              <a:t>GitHub</a:t>
            </a:r>
            <a:r>
              <a:rPr lang="zh-TW" altLang="en-US" dirty="0"/>
              <a:t> 圖示可跳轉至我的</a:t>
            </a:r>
            <a:r>
              <a:rPr lang="en-US" altLang="zh-TW" dirty="0"/>
              <a:t>GitHub</a:t>
            </a:r>
            <a:r>
              <a:rPr lang="zh-TW" altLang="en-US" dirty="0"/>
              <a:t>頁面。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20B882-A278-4675-9DC0-5FB093A8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83" y="3233313"/>
            <a:ext cx="3297235" cy="23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582" y="341343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1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17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功能介紹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376580" y="5033646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00904" y="5656871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448869" y="5303728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6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376580" y="3588902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00904" y="421212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448869" y="385898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41" name="Google Shape;487;p31">
            <a:extLst>
              <a:ext uri="{FF2B5EF4-FFF2-40B4-BE49-F238E27FC236}">
                <a16:creationId xmlns:a16="http://schemas.microsoft.com/office/drawing/2014/main" id="{76EB472E-78B3-48DE-94B0-757574982AFD}"/>
              </a:ext>
            </a:extLst>
          </p:cNvPr>
          <p:cNvGrpSpPr/>
          <p:nvPr/>
        </p:nvGrpSpPr>
        <p:grpSpPr>
          <a:xfrm>
            <a:off x="6365830" y="2119369"/>
            <a:ext cx="4976816" cy="1364051"/>
            <a:chOff x="4754850" y="1600325"/>
            <a:chExt cx="3771900" cy="1412550"/>
          </a:xfrm>
        </p:grpSpPr>
        <p:sp>
          <p:nvSpPr>
            <p:cNvPr id="42" name="Google Shape;488;p31">
              <a:extLst>
                <a:ext uri="{FF2B5EF4-FFF2-40B4-BE49-F238E27FC236}">
                  <a16:creationId xmlns:a16="http://schemas.microsoft.com/office/drawing/2014/main" id="{B3D79F50-CE2F-4003-9009-6FAB657F39BD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89;p31">
              <a:extLst>
                <a:ext uri="{FF2B5EF4-FFF2-40B4-BE49-F238E27FC236}">
                  <a16:creationId xmlns:a16="http://schemas.microsoft.com/office/drawing/2014/main" id="{51EE7AE6-F256-488C-B951-E3B1958D68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" name="Google Shape;490;p31">
              <a:extLst>
                <a:ext uri="{FF2B5EF4-FFF2-40B4-BE49-F238E27FC236}">
                  <a16:creationId xmlns:a16="http://schemas.microsoft.com/office/drawing/2014/main" id="{8C6A8EB8-9B3E-4DA9-A159-EDEBD32E1A1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95;p31">
            <a:extLst>
              <a:ext uri="{FF2B5EF4-FFF2-40B4-BE49-F238E27FC236}">
                <a16:creationId xmlns:a16="http://schemas.microsoft.com/office/drawing/2014/main" id="{78F25F87-045F-40D1-A0FB-777A7A2905F1}"/>
              </a:ext>
            </a:extLst>
          </p:cNvPr>
          <p:cNvSpPr txBox="1">
            <a:spLocks/>
          </p:cNvSpPr>
          <p:nvPr/>
        </p:nvSpPr>
        <p:spPr>
          <a:xfrm>
            <a:off x="7990154" y="274259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46" name="Google Shape;498;p31">
            <a:extLst>
              <a:ext uri="{FF2B5EF4-FFF2-40B4-BE49-F238E27FC236}">
                <a16:creationId xmlns:a16="http://schemas.microsoft.com/office/drawing/2014/main" id="{ABD735CD-01FF-4415-927C-AE0EE510A70B}"/>
              </a:ext>
            </a:extLst>
          </p:cNvPr>
          <p:cNvSpPr txBox="1">
            <a:spLocks/>
          </p:cNvSpPr>
          <p:nvPr/>
        </p:nvSpPr>
        <p:spPr>
          <a:xfrm>
            <a:off x="6438119" y="238945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首頁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隨機圖片出現，並伴隨滾入特效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圖片文字以打字機效果出現，模擬人物說話。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7D04D-76FA-4ED9-9914-3521AB7E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47" y="3697520"/>
            <a:ext cx="3352592" cy="19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導覽列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每個頁面皆有導覽列，可快速切換至其他功能頁面，亦可透過網頁標題快速回到首頁。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00D281-3CB3-43C8-99AF-0E1F538E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27" y="4312741"/>
            <a:ext cx="3249447" cy="7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E8ED6A-46A0-4E66-B474-EF5862E5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4" y="3026659"/>
            <a:ext cx="2705244" cy="2614503"/>
          </a:xfrm>
          <a:prstGeom prst="rect">
            <a:avLst/>
          </a:prstGeom>
        </p:spPr>
      </p:pic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楓葉吹落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占卜框滑出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占卜過程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呈現預測結果。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推薦的幸運好物圖片有滑鼠懸停放大的效果，並可連結至賣場。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2354B4-4B41-466E-BF4E-08D31153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60" y="3256556"/>
            <a:ext cx="3104670" cy="23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翻譯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支援</a:t>
            </a:r>
            <a:r>
              <a:rPr lang="en-US" altLang="zh-TW" dirty="0"/>
              <a:t>4</a:t>
            </a:r>
            <a:r>
              <a:rPr lang="zh-TW" altLang="en-US" dirty="0"/>
              <a:t>種語言間的翻譯切換。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2CA09F-DA9F-472D-A4BE-2B16EA7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9" y="3211644"/>
            <a:ext cx="3329527" cy="23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87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514</Words>
  <Application>Microsoft Office PowerPoint</Application>
  <PresentationFormat>寬螢幕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Bebas Neue</vt:lpstr>
      <vt:lpstr>Karla</vt:lpstr>
      <vt:lpstr>Rubik Black</vt:lpstr>
      <vt:lpstr>新細明體</vt:lpstr>
      <vt:lpstr>Arial</vt:lpstr>
      <vt:lpstr>Calibri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03</vt:lpstr>
      <vt:lpstr>03</vt:lpstr>
      <vt:lpstr>03</vt:lpstr>
      <vt:lpstr>03</vt:lpstr>
      <vt:lpstr>03</vt:lpstr>
      <vt:lpstr>03</vt:lpstr>
      <vt:lpstr>03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55</cp:revision>
  <dcterms:created xsi:type="dcterms:W3CDTF">2024-12-05T07:28:39Z</dcterms:created>
  <dcterms:modified xsi:type="dcterms:W3CDTF">2024-12-18T01:16:42Z</dcterms:modified>
</cp:coreProperties>
</file>