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1" r:id="rId4"/>
    <p:sldId id="257" r:id="rId5"/>
    <p:sldId id="258" r:id="rId6"/>
    <p:sldId id="260" r:id="rId7"/>
    <p:sldId id="262" r:id="rId8"/>
    <p:sldId id="264" r:id="rId9"/>
    <p:sldId id="292" r:id="rId10"/>
    <p:sldId id="263" r:id="rId11"/>
    <p:sldId id="261" r:id="rId12"/>
    <p:sldId id="265" r:id="rId13"/>
    <p:sldId id="268" r:id="rId14"/>
    <p:sldId id="267" r:id="rId15"/>
    <p:sldId id="266" r:id="rId16"/>
    <p:sldId id="269" r:id="rId17"/>
    <p:sldId id="271" r:id="rId18"/>
    <p:sldId id="270" r:id="rId19"/>
    <p:sldId id="272" r:id="rId20"/>
    <p:sldId id="273" r:id="rId21"/>
    <p:sldId id="274" r:id="rId22"/>
    <p:sldId id="275" r:id="rId23"/>
    <p:sldId id="280" r:id="rId24"/>
    <p:sldId id="276" r:id="rId25"/>
    <p:sldId id="277" r:id="rId26"/>
    <p:sldId id="278" r:id="rId27"/>
    <p:sldId id="322" r:id="rId28"/>
    <p:sldId id="279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40790"/>
            <a:ext cx="9144000" cy="3216910"/>
          </a:xfrm>
        </p:spPr>
        <p:txBody>
          <a:bodyPr>
            <a:normAutofit fontScale="90000"/>
          </a:bodyPr>
          <a:p>
            <a:r>
              <a:rPr lang="zh-CN" altLang="en-US"/>
              <a:t>requestAnimationFrame</a:t>
            </a:r>
            <a:br>
              <a:rPr lang="zh-CN" altLang="en-US"/>
            </a:br>
            <a:r>
              <a:rPr lang="zh-CN" altLang="en-US"/>
              <a:t>客户端存储</a:t>
            </a:r>
            <a:br>
              <a:rPr lang="zh-CN" altLang="en-US"/>
            </a:br>
            <a:r>
              <a:rPr lang="zh-CN" altLang="en-US"/>
              <a:t>历史记录</a:t>
            </a:r>
            <a:br>
              <a:rPr lang="zh-CN" altLang="en-US"/>
            </a:br>
            <a:r>
              <a:rPr lang="en-US" altLang="zh-CN"/>
              <a:t>worker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storage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localstorage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seesionstorage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如何存储数据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localStrorage.name = ‘</a:t>
            </a:r>
            <a:r>
              <a:rPr lang="en-US" altLang="zh-CN">
                <a:sym typeface="+mn-ea"/>
              </a:rPr>
              <a:t>aimee</a:t>
            </a:r>
            <a:r>
              <a:rPr lang="zh-CN" altLang="en-US">
                <a:sym typeface="+mn-ea"/>
              </a:rPr>
              <a:t>’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localStorage.info = JSON.stringify({name:'</a:t>
            </a:r>
            <a:r>
              <a:rPr lang="en-US" altLang="zh-CN">
                <a:sym typeface="+mn-ea"/>
              </a:rPr>
              <a:t>aimee</a:t>
            </a:r>
            <a:r>
              <a:rPr lang="zh-CN" altLang="en-US">
                <a:sym typeface="+mn-ea"/>
              </a:rPr>
              <a:t>,company: '</a:t>
            </a:r>
            <a:r>
              <a:rPr lang="en-US" altLang="zh-CN">
                <a:sym typeface="+mn-ea"/>
              </a:rPr>
              <a:t>duyi</a:t>
            </a:r>
            <a:r>
              <a:rPr lang="zh-CN" altLang="en-US">
                <a:sym typeface="+mn-ea"/>
              </a:rPr>
              <a:t>'})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如何取出数据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localStrorage.name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JSON.parse(localStorage.info)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存储的有效期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localStorage-&gt;永久的，除非手动删除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sessionStorage-&gt;临时，窗口关闭就没有了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作用域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localStorage-&gt;文档源限制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sessionStorage-&gt;文档源限制+窗口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API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1. setItem(name,val) 设置属性值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 getItem(name) 获得属性值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 removeItem(name) 移除属性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4. clear() 清除属性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、cookie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存储信息到用户的设备上，数据量较小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navigator.cookieEnabled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检测是否启用了cookie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615315"/>
            <a:ext cx="10515600" cy="579882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1.设置cookie值：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document.cookie = “name=</a:t>
            </a:r>
            <a:r>
              <a:rPr lang="en-US" altLang="zh-CN">
                <a:sym typeface="+mn-ea"/>
              </a:rPr>
              <a:t>aimee</a:t>
            </a:r>
            <a:r>
              <a:rPr lang="zh-CN" altLang="en-US">
                <a:sym typeface="+mn-ea"/>
              </a:rPr>
              <a:t>”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zh-CN" altLang="en-US" sz="2000"/>
              <a:t>每次只能设置一个值，因为浏览器会认为后面的键值对是这个cookie的属性）</a:t>
            </a:r>
            <a:endParaRPr lang="zh-CN" altLang="en-US" sz="20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2.获得cookie值：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document.cookie</a:t>
            </a:r>
            <a:endParaRPr lang="zh-CN" altLang="en-US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不建议出现分号，逗号，空格的奇怪的符号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encodeURIComponent()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decodeURIComponent()</a:t>
            </a:r>
            <a:endParaRPr lang="zh-CN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46125"/>
            <a:ext cx="10515600" cy="543115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function getCookie(name) {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var name = name + "=";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var ca = document.cookie.split(';');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for(var i=0; i&lt;ca.length; i++) {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var c = ca[i];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while (c.charAt(0)==' ') c = c.substring(1);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if (c.indexOf(name) != -1) return c.substring(name.length, c.length);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return "";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85495"/>
            <a:ext cx="10515600" cy="5391785"/>
          </a:xfrm>
        </p:spPr>
        <p:txBody>
          <a:bodyPr/>
          <a:p>
            <a:pPr marL="0" indent="0">
              <a:buNone/>
            </a:pPr>
            <a:r>
              <a:rPr lang="zh-CN" altLang="en-US"/>
              <a:t>1.设置cookie存储期限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document.cookie = “name=scott;max-age=1000”;</a:t>
            </a:r>
            <a:endParaRPr lang="zh-CN" altLang="en-US"/>
          </a:p>
          <a:p>
            <a:pPr marL="0" indent="0">
              <a:buNone/>
            </a:pPr>
            <a:r>
              <a:rPr lang="zh-CN" altLang="en-US" sz="2000"/>
              <a:t>单位 秒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2.expires 当前时间加上保存时间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var timestamp = (new Date()).getTime() + 10000;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var expires = new Date(timestamp).toGMTString();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document.cookie = “name=scott;expires=“+expires;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3.domain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4.path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9460" y="2458085"/>
            <a:ext cx="10515600" cy="1325563"/>
          </a:xfrm>
        </p:spPr>
        <p:txBody>
          <a:bodyPr>
            <a:normAutofit/>
          </a:bodyPr>
          <a:p>
            <a:pPr algn="ctr"/>
            <a:r>
              <a:rPr lang="zh-CN" altLang="en-US">
                <a:sym typeface="+mn-ea"/>
              </a:rPr>
              <a:t>requestAnimationFrame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var d = new Date();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d.setTime(d.getTime() + 保存时间);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d. toUTCString();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54685"/>
            <a:ext cx="10515600" cy="5522595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1.删除cookie max-age=0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需要带上键值对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document.cookie = ‘name=scott;max-age=0’;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2.expires 设置为之前的时间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document.cookie = ‘name=scott;expires= …’;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cookie-stor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090" y="861060"/>
            <a:ext cx="11242675" cy="37407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history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、history.back()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、history.forward()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、history.go(</a:t>
            </a:r>
            <a:r>
              <a:rPr lang="en-US" altLang="zh-CN"/>
              <a:t>n</a:t>
            </a:r>
            <a:r>
              <a:rPr lang="zh-CN" altLang="en-US"/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46125"/>
            <a:ext cx="10515600" cy="5431155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为什么要管理历史记录 ？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history api的作用？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SPA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5305"/>
            <a:ext cx="10515600" cy="5641975"/>
          </a:xfrm>
        </p:spPr>
        <p:txBody>
          <a:bodyPr/>
          <a:p>
            <a:pPr marL="0" indent="0">
              <a:buNone/>
            </a:pPr>
            <a:r>
              <a:rPr lang="zh-CN" altLang="en-US"/>
              <a:t>通过修改hash和hashchange事件来实现历史纪录管理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、pushState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history.pushState(state, title, url); </a:t>
            </a:r>
            <a:r>
              <a:rPr lang="zh-CN" altLang="en-US">
                <a:sym typeface="+mn-ea"/>
              </a:rPr>
              <a:t>添加一条历史记录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、replaceState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history.replaceState</a:t>
            </a:r>
            <a:r>
              <a:rPr lang="zh-CN" altLang="en-US"/>
              <a:t>(state, title, url); </a:t>
            </a:r>
            <a:r>
              <a:rPr lang="zh-CN" altLang="en-US">
                <a:sym typeface="+mn-ea"/>
              </a:rPr>
              <a:t>替换当前的历史记录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参数：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state：一个与指定网址相关的状态对象，popstate事件触发时，该对象会传入回调函数中。如果不需要这个对象，此处可以填null。 </a:t>
            </a:r>
            <a:endParaRPr lang="zh-CN" altLang="en-US"/>
          </a:p>
          <a:p>
            <a:r>
              <a:rPr lang="zh-CN" altLang="en-US"/>
              <a:t>title：新页面的标题，但是所有浏览器目前都忽略这个值，因此这里可以填null。 </a:t>
            </a:r>
            <a:endParaRPr lang="zh-CN" altLang="en-US"/>
          </a:p>
          <a:p>
            <a:r>
              <a:rPr lang="zh-CN" altLang="en-US"/>
              <a:t>url：新的网址，必须与当前页面处在同一个域。浏览器的地址栏将显示这个网址。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、popstate 事件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历史记录发生改变时触发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调用history.pushState()或者history.replaceState()不会触发popstate事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件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、hash</a:t>
            </a:r>
            <a:r>
              <a:rPr lang="en-US" altLang="zh-CN"/>
              <a:t>c</a:t>
            </a:r>
            <a:r>
              <a:rPr lang="zh-CN" altLang="en-US"/>
              <a:t>hange事件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当页面的hash值改变的时候触发，常用于构建单页面应用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Worker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var worker = new Worker('worker.js');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worker文件必须和主文件满足同源策略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worker和主线程之间的通信</a:t>
            </a:r>
            <a:r>
              <a:rPr lang="zh-CN" altLang="en-US"/>
              <a:t>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 􀔆􁕚􁑕􀔏􁳵􁌱􁭗􀗞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、postMessage</a:t>
            </a:r>
            <a:r>
              <a:rPr lang="en-US" altLang="zh-CN"/>
              <a:t>(n)</a:t>
            </a:r>
            <a:r>
              <a:rPr lang="zh-CN" altLang="en-US"/>
              <a:t>方法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􁀩􁀩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、message事件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requestAnimationFrame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、页面刷新前执行一次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、1000ms 60fps </a:t>
            </a:r>
            <a:r>
              <a:rPr lang="en-US" altLang="zh-CN"/>
              <a:t>-&gt; 16ms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、cancelAnimationFrame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、用法和 setTimeout类似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5</a:t>
            </a:r>
            <a:r>
              <a:rPr lang="zh-CN" altLang="en-US"/>
              <a:t>、兼容性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requestAnimationFrame(f)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cancelAnimationFrame(id)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简单例子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9615" y="2085975"/>
            <a:ext cx="5151120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145" y="2533015"/>
            <a:ext cx="3771900" cy="2476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0275" y="1445895"/>
            <a:ext cx="3000375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主进程代码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80350" y="1595755"/>
            <a:ext cx="2540000" cy="734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worke</a:t>
            </a:r>
            <a:r>
              <a:rPr lang="en-US" altLang="zh-CN" sz="2400"/>
              <a:t>r</a:t>
            </a:r>
            <a:r>
              <a:rPr lang="zh-CN" altLang="zh-CN" sz="2400"/>
              <a:t>代码</a:t>
            </a:r>
            <a:r>
              <a:rPr lang="zh-CN" altLang="en-US"/>
              <a:t>􀕤􁎱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结束一个worker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close() 在worker作用域中调用</a:t>
            </a:r>
            <a:r>
              <a:rPr lang="en-US" altLang="zh-CN"/>
              <a:t>(worker.js)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terminate() 在worker对象上调用</a:t>
            </a:r>
            <a:r>
              <a:rPr lang="en-US" altLang="zh-CN"/>
              <a:t>(</a:t>
            </a:r>
            <a:r>
              <a:rPr lang="zh-CN" altLang="zh-CN"/>
              <a:t>主进程的</a:t>
            </a:r>
            <a:r>
              <a:rPr lang="en-US" altLang="zh-CN"/>
              <a:t>worker</a:t>
            </a:r>
            <a:r>
              <a:rPr lang="zh-CN" altLang="en-US"/>
              <a:t>对象上 </a:t>
            </a:r>
            <a:r>
              <a:rPr lang="en-US" altLang="zh-CN"/>
              <a:t>worker.terminate)</a:t>
            </a:r>
            <a:r>
              <a:rPr lang="zh-CN" altLang="en-US"/>
              <a:t>􁨝􀓤􁧣􁊠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其他特性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、importScript</a:t>
            </a:r>
            <a:r>
              <a:rPr lang="en-US" altLang="zh-CN"/>
              <a:t>s</a:t>
            </a:r>
            <a:r>
              <a:rPr lang="zh-CN" altLang="en-US"/>
              <a:t>('./</a:t>
            </a:r>
            <a:r>
              <a:rPr lang="en-US" altLang="zh-CN"/>
              <a:t>math1</a:t>
            </a:r>
            <a:r>
              <a:rPr lang="zh-CN" altLang="en-US"/>
              <a:t>.js','./</a:t>
            </a:r>
            <a:r>
              <a:rPr lang="en-US" altLang="zh-CN"/>
              <a:t>math2</a:t>
            </a:r>
            <a:r>
              <a:rPr lang="zh-CN" altLang="en-US"/>
              <a:t>.js')</a:t>
            </a:r>
            <a:endParaRPr lang="zh-CN" altLang="en-US"/>
          </a:p>
          <a:p>
            <a:pPr marL="0" indent="0">
              <a:buNone/>
            </a:pPr>
            <a:r>
              <a:rPr lang="zh-CN" altLang="en-US" sz="1800"/>
              <a:t>worker只是window的子集，只能实现部分功能，不能获取到window, document，所以这里不要引juery zepto。可以引入一些计算类的库。</a:t>
            </a:r>
            <a:endParaRPr lang="zh-CN" altLang="en-US" sz="18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、作用域 globalWorkerScope</a:t>
            </a:r>
            <a:endParaRPr lang="zh-CN" altLang="en-US"/>
          </a:p>
          <a:p>
            <a:r>
              <a:rPr lang="zh-CN" altLang="en-US" sz="2400"/>
              <a:t>可以继续生成worker对象 (暂时还不支持)</a:t>
            </a:r>
            <a:endParaRPr lang="zh-CN" altLang="en-US" sz="2400"/>
          </a:p>
          <a:p>
            <a:r>
              <a:rPr lang="zh-CN" altLang="en-US" sz="2400"/>
              <a:t>navigator</a:t>
            </a:r>
            <a:endParaRPr lang="zh-CN" altLang="en-US" sz="2400"/>
          </a:p>
          <a:p>
            <a:r>
              <a:rPr lang="zh-CN" altLang="en-US" sz="2400"/>
              <a:t>XMLHttpRequest</a:t>
            </a:r>
            <a:endParaRPr lang="zh-CN" altLang="en-US" sz="2400"/>
          </a:p>
          <a:p>
            <a:r>
              <a:rPr lang="zh-CN" altLang="en-US" sz="2400"/>
              <a:t>setTimeout/serInterval</a:t>
            </a:r>
            <a:endParaRPr lang="zh-CN" altLang="en-US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将之前使用 canvas 模糊图片操作放到worker里面实现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640" y="1626235"/>
            <a:ext cx="11565255" cy="30264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requestAnimFrame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window.requestAnimFrame = (function(){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return window.requestAnimationFrame ||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window.webkitRequestAnimationFrame ||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window.mozRequestAnimationFrame ||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function( callback ){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	</a:t>
            </a:r>
            <a:r>
              <a:rPr lang="zh-CN" altLang="en-US"/>
              <a:t>window.setTimeout(callback, 1000 / 60);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};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})();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cancelAnimFrame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window.cancelAnimFrame = (function(){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return window.cancelAnimationFrame ||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window.webkitCancelAnimationFrame ||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window.mozCancelAnimationFrame ||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function( id){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	</a:t>
            </a:r>
            <a:r>
              <a:rPr lang="zh-CN" altLang="en-US"/>
              <a:t>window.clearTimeout(id);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};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})();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4775" y="425450"/>
            <a:ext cx="7087235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客户端存储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zh-CN"/>
              <a:t>、</a:t>
            </a:r>
            <a:r>
              <a:rPr lang="zh-CN" altLang="en-US"/>
              <a:t>storage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、cookie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3029</Words>
  <Application>WPS 演示</Application>
  <PresentationFormat>宽屏</PresentationFormat>
  <Paragraphs>209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主题</vt:lpstr>
      <vt:lpstr>requestAnimationFrame 客户端存储 历史记录 worker</vt:lpstr>
      <vt:lpstr>requestAnimationFrame</vt:lpstr>
      <vt:lpstr>requestAnimationFrame</vt:lpstr>
      <vt:lpstr>PowerPoint 演示文稿</vt:lpstr>
      <vt:lpstr>requestAnimFrame</vt:lpstr>
      <vt:lpstr>cancelAnimFrame</vt:lpstr>
      <vt:lpstr>PowerPoint 演示文稿</vt:lpstr>
      <vt:lpstr>客户端存储</vt:lpstr>
      <vt:lpstr>PowerPoint 演示文稿</vt:lpstr>
      <vt:lpstr>1、storage</vt:lpstr>
      <vt:lpstr>如何存储数据</vt:lpstr>
      <vt:lpstr>如何取出数据</vt:lpstr>
      <vt:lpstr>存储的有效期</vt:lpstr>
      <vt:lpstr>作用域</vt:lpstr>
      <vt:lpstr>API</vt:lpstr>
      <vt:lpstr>2、cookie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history</vt:lpstr>
      <vt:lpstr>PowerPoint 演示文稿</vt:lpstr>
      <vt:lpstr>PowerPoint 演示文稿</vt:lpstr>
      <vt:lpstr>参数：</vt:lpstr>
      <vt:lpstr>事件</vt:lpstr>
      <vt:lpstr>Worker</vt:lpstr>
      <vt:lpstr>worker和主线程之间的通信􁭗</vt:lpstr>
      <vt:lpstr>简单例子</vt:lpstr>
      <vt:lpstr>结束一个worker</vt:lpstr>
      <vt:lpstr>其他特性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ICE</cp:lastModifiedBy>
  <cp:revision>65</cp:revision>
  <dcterms:created xsi:type="dcterms:W3CDTF">2015-05-05T08:02:00Z</dcterms:created>
  <dcterms:modified xsi:type="dcterms:W3CDTF">2017-10-01T06:17:06Z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