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73" r:id="rId3"/>
    <p:sldId id="259" r:id="rId4"/>
    <p:sldId id="260" r:id="rId5"/>
    <p:sldId id="262" r:id="rId6"/>
    <p:sldId id="263" r:id="rId7"/>
    <p:sldId id="264" r:id="rId8"/>
    <p:sldId id="265" r:id="rId9"/>
    <p:sldId id="27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12700" y="3562350"/>
            <a:ext cx="12198350" cy="1814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0000" tIns="46800" rIns="90000" bIns="46800" rtlCol="0" anchor="ctr">
            <a:norm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184903" y="3913200"/>
            <a:ext cx="7822194" cy="763200"/>
          </a:xfrm>
        </p:spPr>
        <p:txBody>
          <a:bodyPr vert="horz" wrap="square" lIns="90000" tIns="46800" rIns="90000" bIns="46800" rtlCol="0" anchor="b">
            <a:normAutofit fontScale="90000"/>
          </a:bodyPr>
          <a:lstStyle>
            <a:lvl1pPr algn="ctr">
              <a:defRPr lang="zh-CN" altLang="en-US" sz="5400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822400" y="4694400"/>
            <a:ext cx="6552000" cy="684000"/>
          </a:xfrm>
        </p:spPr>
        <p:txBody>
          <a:bodyPr vert="horz" wrap="square" lIns="90000" tIns="46800" rIns="90000" bIns="46800" rtlCol="0">
            <a:normAutofit/>
          </a:bodyPr>
          <a:lstStyle>
            <a:lvl1pPr marL="285750" indent="-285750" algn="ctr">
              <a:buFont typeface="Arial" panose="020B0604020202020204" pitchFamily="34" charset="0"/>
              <a:buNone/>
              <a:defRPr lang="zh-CN" altLang="en-US" sz="1800" dirty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zh-CN" altLang="en-US" dirty="0" smtClean="0"/>
              <a:t>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lIns="90000" tIns="46800" rIns="90000" bIns="46800">
            <a:normAutofit/>
          </a:bodyPr>
          <a:lstStyle/>
          <a:p>
            <a:fld id="{A8B311E0-D900-458A-A9B2-F1E0A5F7AB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vert="horz"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lIns="90000" tIns="46800" rIns="90000" bIns="46800">
            <a:normAutofit/>
          </a:bodyPr>
          <a:lstStyle/>
          <a:p>
            <a:fld id="{F03B5BAF-AE1F-419D-867F-7403094848BE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24000" y="1699200"/>
            <a:ext cx="9144000" cy="2212145"/>
          </a:xfrm>
          <a:prstGeom prst="rect">
            <a:avLst/>
          </a:prstGeom>
        </p:spPr>
        <p:txBody>
          <a:bodyPr vert="horz" lIns="90000" tIns="46800" rIns="90000" bIns="46800" rtlCol="0">
            <a:normAutofit fontScale="85000" lnSpcReduction="20000"/>
          </a:bodyPr>
          <a:lstStyle>
            <a:lvl1pPr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6900">
                <a:solidFill>
                  <a:schemeClr val="accent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BBB59F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BBB59F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BBB59F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BBB59F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altLang="zh-CN" dirty="0" smtClean="0"/>
              <a:t>2016</a:t>
            </a:r>
            <a:endParaRPr lang="zh-CN" altLang="en-US" dirty="0" smtClean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11E0-D900-458A-A9B2-F1E0A5F7AB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5BAF-AE1F-419D-867F-7403094848BE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79422"/>
            <a:ext cx="10515600" cy="553151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000" tIns="46800" rIns="90000" bIns="46800" rtlCol="0" anchor="ctr">
            <a:normAutofit/>
          </a:bodyPr>
          <a:lstStyle>
            <a:lvl1pPr>
              <a:defRPr lang="zh-CN" altLang="en-US" i="1">
                <a:solidFill>
                  <a:schemeClr val="accent1"/>
                </a:solidFill>
                <a:latin typeface="+mn-lt"/>
                <a:ea typeface="+mn-ea"/>
                <a:cs typeface="+mn-ea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0000"/>
            <a:ext cx="10515600" cy="40572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</a:t>
            </a:r>
            <a:r>
              <a:rPr lang="zh-CN" altLang="en-US" dirty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11E0-D900-458A-A9B2-F1E0A5F7AB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5BAF-AE1F-419D-867F-7403094848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152900" y="1485899"/>
            <a:ext cx="3886200" cy="3886200"/>
          </a:xfrm>
          <a:prstGeom prst="ellipse">
            <a:avLst/>
          </a:prstGeom>
          <a:solidFill>
            <a:schemeClr val="accent1"/>
          </a:solidFill>
          <a:ln w="139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11E0-D900-458A-A9B2-F1E0A5F7AB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5BAF-AE1F-419D-867F-7403094848BE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>
          <a:xfrm>
            <a:off x="4590000" y="3592800"/>
            <a:ext cx="3013200" cy="856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lang="zh-CN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dirty="0" smtClean="0"/>
              <a:t>编辑标题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962525" y="3476625"/>
            <a:ext cx="22574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69440"/>
            <a:ext cx="5181600" cy="432256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</a:t>
            </a:r>
            <a:r>
              <a:rPr lang="zh-CN" altLang="en-US" dirty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69440"/>
            <a:ext cx="5181600" cy="432256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</a:t>
            </a:r>
            <a:r>
              <a:rPr lang="zh-CN" altLang="en-US" dirty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11E0-D900-458A-A9B2-F1E0A5F7AB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5BAF-AE1F-419D-867F-7403094848BE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80"/>
            <a:ext cx="5157787" cy="69342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</a:t>
            </a:r>
            <a:r>
              <a:rPr lang="zh-CN" altLang="en-US" dirty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79"/>
            <a:ext cx="5183188" cy="693421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</a:t>
            </a:r>
            <a:r>
              <a:rPr lang="zh-CN" altLang="en-US" dirty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11E0-D900-458A-A9B2-F1E0A5F7AB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5BAF-AE1F-419D-867F-7403094848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69200" y="2419200"/>
            <a:ext cx="6451200" cy="12780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algn="ctr">
              <a:defRPr lang="zh-CN" altLang="en-US" sz="8000">
                <a:solidFill>
                  <a:schemeClr val="accent1"/>
                </a:solidFill>
                <a:latin typeface="+mn-lt"/>
                <a:ea typeface="+mn-ea"/>
                <a:cs typeface="+mn-ea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11E0-D900-458A-A9B2-F1E0A5F7AB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5BAF-AE1F-419D-867F-7403094848BE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2869200" y="3697200"/>
            <a:ext cx="6451200" cy="648000"/>
          </a:xfrm>
          <a:noFill/>
        </p:spPr>
        <p:txBody>
          <a:bodyPr wrap="square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1800" dirty="0" smtClean="0">
                <a:solidFill>
                  <a:schemeClr val="accent1"/>
                </a:solidFill>
                <a:cs typeface="+mn-ea"/>
              </a:defRPr>
            </a:lvl1pPr>
          </a:lstStyle>
          <a:p>
            <a:pPr marL="0"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11E0-D900-458A-A9B2-F1E0A5F7AB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5BAF-AE1F-419D-867F-7403094848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9EA7-18B9-450C-B7A5-39545C3469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97E-B7F2-45A2-ACE3-959150DE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444" cy="685718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-12314"/>
            <a:ext cx="12192000" cy="6858000"/>
          </a:xfrm>
          <a:prstGeom prst="rect">
            <a:avLst/>
          </a:prstGeom>
          <a:solidFill>
            <a:srgbClr val="262626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BB59F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311E0-D900-458A-A9B2-F1E0A5F7AB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B5BAF-AE1F-419D-867F-7403094848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99740"/>
            <a:ext cx="10515600" cy="1325563"/>
          </a:xfrm>
        </p:spPr>
        <p:txBody>
          <a:bodyPr/>
          <a:p>
            <a:pPr algn="ctr"/>
            <a:r>
              <a:rPr dirty="0">
                <a:sym typeface="+mn-ea"/>
              </a:rPr>
              <a:t>移动端相册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dirty="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一、移动端开发与</a:t>
            </a:r>
            <a:r>
              <a:rPr lang="en-US" altLang="zh-CN"/>
              <a:t>PC</a:t>
            </a:r>
            <a:r>
              <a:t>端的区别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、兼容性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操作系统     </a:t>
            </a:r>
            <a:r>
              <a:rPr lang="en-US" altLang="zh-CN"/>
              <a:t>android      ios  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、手势操作代替鼠标事件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例如：</a:t>
            </a:r>
            <a:r>
              <a:rPr lang="en-US" altLang="zh-CN"/>
              <a:t>mouseup mousedown click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二、移动端调试工具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chrome </a:t>
            </a:r>
            <a:r>
              <a:rPr lang="zh-CN" altLang="en-US"/>
              <a:t>移动端模拟器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三、开发框架和库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特点：轻、效率高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JQuery mobile   ui</a:t>
            </a:r>
            <a:r>
              <a:rPr lang="zh-CN" altLang="en-US"/>
              <a:t>组件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Zepto.js </a:t>
            </a:r>
            <a:r>
              <a:rPr lang="zh-CN" altLang="en-US"/>
              <a:t>库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touch</a:t>
            </a:r>
            <a:r>
              <a:t>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touch中共有touchstart、touchmove和touchend三个事件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touchstart：触摸开始的时候触发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touchmove：手指在屏幕上滑动的时候触发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touchend：触摸结束的时候触发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touchcancel</a:t>
            </a:r>
            <a:r>
              <a:rPr lang="zh-CN" altLang="en-US"/>
              <a:t>（系统</a:t>
            </a:r>
            <a:r>
              <a:rPr lang="en-US" altLang="zh-CN"/>
              <a:t>事件</a:t>
            </a:r>
            <a:r>
              <a:rPr lang="zh-CN" altLang="en-US"/>
              <a:t>）</a:t>
            </a:r>
            <a:r>
              <a:rPr lang="en-US" altLang="zh-CN"/>
              <a:t>：当系统停止跟踪触摸的时候触发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touch</a:t>
            </a:r>
            <a:r>
              <a:t>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touch</a:t>
            </a:r>
            <a:r>
              <a:rPr lang="zh-CN" altLang="en-US"/>
              <a:t>模块在</a:t>
            </a:r>
            <a:r>
              <a:rPr lang="en-US" altLang="zh-CN"/>
              <a:t>zepto</a:t>
            </a:r>
            <a:r>
              <a:rPr lang="zh-CN" altLang="en-US"/>
              <a:t>中，是基于</a:t>
            </a:r>
            <a:r>
              <a:rPr lang="en-US" altLang="zh-CN"/>
              <a:t>zepto</a:t>
            </a:r>
            <a:r>
              <a:rPr lang="zh-CN" altLang="en-US"/>
              <a:t>又独立于</a:t>
            </a:r>
            <a:r>
              <a:rPr lang="en-US" altLang="zh-CN"/>
              <a:t>zepto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单独的文件：</a:t>
            </a:r>
            <a:r>
              <a:rPr lang="en-US" altLang="zh-CN"/>
              <a:t>touch.js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引用：引用完</a:t>
            </a:r>
            <a:r>
              <a:rPr lang="en-US" altLang="zh-CN"/>
              <a:t>zepto</a:t>
            </a:r>
            <a:r>
              <a:rPr lang="zh-CN" altLang="en-US"/>
              <a:t>后，再引入</a:t>
            </a:r>
            <a:r>
              <a:rPr lang="en-US" altLang="zh-CN"/>
              <a:t>touch.js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touch</a:t>
            </a:r>
            <a:r>
              <a:rPr lang="zh-CN" altLang="en-US"/>
              <a:t>模块封装了许多方法：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swipe、swipeLeft、swipeRight、swipeUp、swipeDown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doubleTap、tap、singleTap、longTap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touch</a:t>
            </a:r>
            <a:r>
              <a:t>的三点原因：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click</a:t>
            </a:r>
            <a:r>
              <a:rPr lang="zh-CN" altLang="en-US"/>
              <a:t>事件有</a:t>
            </a:r>
            <a:r>
              <a:rPr lang="en-US" altLang="zh-CN"/>
              <a:t>300ms</a:t>
            </a:r>
            <a:r>
              <a:rPr lang="zh-CN" altLang="en-US"/>
              <a:t>延时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touch</a:t>
            </a:r>
            <a:r>
              <a:rPr lang="zh-CN" altLang="en-US"/>
              <a:t>事件支持多点触摸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、手势操作（底层封装用的</a:t>
            </a:r>
            <a:r>
              <a:rPr lang="en-US" altLang="zh-CN"/>
              <a:t>touchstart</a:t>
            </a:r>
            <a:r>
              <a:rPr lang="zh-CN" altLang="en-US"/>
              <a:t>、</a:t>
            </a:r>
            <a:r>
              <a:rPr lang="en-US" altLang="zh-CN"/>
              <a:t>touchmove</a:t>
            </a:r>
            <a:r>
              <a:rPr lang="zh-CN" altLang="en-US"/>
              <a:t>、</a:t>
            </a:r>
            <a:r>
              <a:rPr lang="en-US" altLang="zh-CN"/>
              <a:t>touchend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viewport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&lt;meta name="viewport" content="width=device-width, initial-scale=1.0, maximum-scale=1.0, user-scalable=0"&gt;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viewport 有6个属性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width	                      设置layout viewport  的宽度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initial-scale	           设置页面的初始缩放值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minimum-scale	允许用户的最小缩放值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maximum-scale	允许用户的最大缩放值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height	                      设置layout viewport  的高度，很少使用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user-scalable	           是否允许用户进行缩放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60874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60874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160874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rgbClr val="FFFFFF"/>
      </a:dk1>
      <a:lt1>
        <a:srgbClr val="262626"/>
      </a:lt1>
      <a:dk2>
        <a:srgbClr val="44546A"/>
      </a:dk2>
      <a:lt2>
        <a:srgbClr val="E7E6E6"/>
      </a:lt2>
      <a:accent1>
        <a:srgbClr val="CCC6B0"/>
      </a:accent1>
      <a:accent2>
        <a:srgbClr val="BFBFBF"/>
      </a:accent2>
      <a:accent3>
        <a:srgbClr val="ADB9CA"/>
      </a:accent3>
      <a:accent4>
        <a:srgbClr val="1E1E1E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908</Words>
  <Application>WPS 演示</Application>
  <PresentationFormat>宽屏</PresentationFormat>
  <Paragraphs>61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Office 主题​​</vt:lpstr>
      <vt:lpstr>移动端相册</vt:lpstr>
      <vt:lpstr>一、移动端开发与PC端的区别</vt:lpstr>
      <vt:lpstr>二、移动端调试工具</vt:lpstr>
      <vt:lpstr>三、开发框架和库</vt:lpstr>
      <vt:lpstr>touch事件</vt:lpstr>
      <vt:lpstr>touch模块</vt:lpstr>
      <vt:lpstr>使用touch的三点原因：</vt:lpstr>
      <vt:lpstr>viewport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ICE</cp:lastModifiedBy>
  <cp:revision>26</cp:revision>
  <dcterms:created xsi:type="dcterms:W3CDTF">2015-05-05T08:02:00Z</dcterms:created>
  <dcterms:modified xsi:type="dcterms:W3CDTF">2017-11-27T12:53:18Z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