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" y="0"/>
            <a:ext cx="121920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650" y="23495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4850" y="495300"/>
            <a:ext cx="139700" cy="8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470" y="270757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4550" y="436880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11200" y="4553466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594" y="296446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6776" y="3455194"/>
            <a:ext cx="107155" cy="25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42593" y="3451577"/>
            <a:ext cx="31549" cy="21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3294" y="3263900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Very noisy</a:t>
            </a:r>
            <a:endParaRPr lang="en-GB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79292" y="3571677"/>
            <a:ext cx="0" cy="13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39440" y="3455194"/>
            <a:ext cx="101" cy="34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1588691" y="3487688"/>
            <a:ext cx="6747" cy="4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124" y="232306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39943" y="55722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4850" y="11087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064023" y="15878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252538" y="15855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33512" y="15878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119" y="15855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32573" y="2582460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61613" y="3481388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4999511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Move from LPM0 to active mode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279567" y="5430398"/>
            <a:ext cx="323602" cy="31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1923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current analysis</a:t>
            </a:r>
            <a:endParaRPr lang="en-GB" sz="11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68040" y="4056818"/>
            <a:ext cx="282038" cy="25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998" y="4784067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ADC for vibration analysis</a:t>
            </a:r>
            <a:endParaRPr lang="en-GB" sz="11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212276" y="5214954"/>
            <a:ext cx="1129146" cy="330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8118" y="3744973"/>
            <a:ext cx="769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Time data</a:t>
            </a:r>
            <a:endParaRPr lang="en-GB" sz="11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5803077" y="4006583"/>
            <a:ext cx="384958" cy="310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2273" y="3507492"/>
            <a:ext cx="131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FFT, processing</a:t>
            </a:r>
            <a:endParaRPr lang="en-GB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67156" y="3769102"/>
            <a:ext cx="15088" cy="533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51173" y="4056818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72052" y="4237364"/>
            <a:ext cx="276595" cy="13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035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vibration analysis</a:t>
            </a:r>
            <a:endParaRPr lang="en-GB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04211" y="4056817"/>
            <a:ext cx="267691" cy="24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51708" y="1521176"/>
            <a:ext cx="2003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Noise in current consumption of current sensor</a:t>
            </a:r>
            <a:endParaRPr lang="en-GB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422566" y="1952063"/>
            <a:ext cx="145474" cy="221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00799" y="2665718"/>
            <a:ext cx="216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ADC has constant current use when both sensors are connected</a:t>
            </a:r>
            <a:endParaRPr lang="en-GB" sz="1100" dirty="0"/>
          </a:p>
        </p:txBody>
      </p:sp>
      <p:cxnSp>
        <p:nvCxnSpPr>
          <p:cNvPr id="54" name="Straight Arrow Connector 53"/>
          <p:cNvCxnSpPr>
            <a:stCxn id="53" idx="0"/>
          </p:cNvCxnSpPr>
          <p:nvPr/>
        </p:nvCxnSpPr>
        <p:spPr>
          <a:xfrm flipV="1">
            <a:off x="7482443" y="2262291"/>
            <a:ext cx="5691" cy="403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21</cp:revision>
  <dcterms:created xsi:type="dcterms:W3CDTF">2018-07-31T16:39:04Z</dcterms:created>
  <dcterms:modified xsi:type="dcterms:W3CDTF">2018-08-25T15:51:26Z</dcterms:modified>
</cp:coreProperties>
</file>