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200" d="100"/>
          <a:sy n="200" d="100"/>
        </p:scale>
        <p:origin x="-96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14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5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9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0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97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77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7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9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9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6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09D1E-3207-441C-A9AD-878DAAA5462A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82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09D1E-3207-441C-A9AD-878DAAA5462A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B92E-B357-4DFB-A7CB-6B86CE2D6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/>
          <p:cNvSpPr>
            <a:spLocks noChangeArrowheads="1"/>
          </p:cNvSpPr>
          <p:nvPr/>
        </p:nvSpPr>
        <p:spPr bwMode="auto">
          <a:xfrm flipH="1">
            <a:off x="367094" y="2963455"/>
            <a:ext cx="2309362" cy="936649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Signal Generator</a:t>
            </a:r>
            <a:endParaRPr lang="en-GB" dirty="0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637574" y="2619171"/>
            <a:ext cx="1515101" cy="1478211"/>
          </a:xfrm>
          <a:prstGeom prst="can">
            <a:avLst>
              <a:gd name="adj" fmla="val 30306"/>
            </a:avLst>
          </a:prstGeom>
          <a:solidFill>
            <a:srgbClr val="00B0F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dirty="0" smtClean="0"/>
              <a:t>Vibration</a:t>
            </a:r>
          </a:p>
          <a:p>
            <a:pPr algn="ctr"/>
            <a:r>
              <a:rPr lang="en-GB" dirty="0" smtClean="0"/>
              <a:t>Generator</a:t>
            </a:r>
            <a:endParaRPr lang="en-GB" dirty="0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4226775" y="2302687"/>
            <a:ext cx="336701" cy="560096"/>
          </a:xfrm>
          <a:prstGeom prst="can">
            <a:avLst>
              <a:gd name="adj" fmla="val 36176"/>
            </a:avLst>
          </a:prstGeom>
          <a:solidFill>
            <a:srgbClr val="0070C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48940" y="2118021"/>
            <a:ext cx="187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Mechanical Fixing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8" idx="2"/>
          </p:cNvCxnSpPr>
          <p:nvPr/>
        </p:nvCxnSpPr>
        <p:spPr>
          <a:xfrm>
            <a:off x="3751042" y="2413238"/>
            <a:ext cx="475733" cy="16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4102374" y="1774221"/>
            <a:ext cx="574568" cy="602581"/>
          </a:xfrm>
          <a:prstGeom prst="cube">
            <a:avLst>
              <a:gd name="adj" fmla="val 8489"/>
            </a:avLst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618202" y="1068088"/>
            <a:ext cx="154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MEMS sensor</a:t>
            </a:r>
            <a:endParaRPr lang="en-GB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389658" y="1435945"/>
            <a:ext cx="0" cy="286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6113793" y="1828422"/>
            <a:ext cx="1314872" cy="1720439"/>
          </a:xfrm>
          <a:prstGeom prst="cube">
            <a:avLst>
              <a:gd name="adj" fmla="val 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dirty="0" smtClean="0"/>
              <a:t>MSP432 </a:t>
            </a:r>
          </a:p>
          <a:p>
            <a:pPr algn="ctr"/>
            <a:r>
              <a:rPr lang="en-GB" dirty="0" smtClean="0"/>
              <a:t>Launchpad</a:t>
            </a:r>
            <a:endParaRPr lang="en-GB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8148389" y="1841493"/>
            <a:ext cx="1314872" cy="1707368"/>
          </a:xfrm>
          <a:prstGeom prst="cube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anchor="ctr"/>
          <a:lstStyle/>
          <a:p>
            <a:pPr algn="ctr"/>
            <a:r>
              <a:rPr lang="en-GB" dirty="0" smtClean="0"/>
              <a:t>Computer</a:t>
            </a:r>
            <a:endParaRPr lang="en-GB" dirty="0"/>
          </a:p>
        </p:txBody>
      </p:sp>
      <p:cxnSp>
        <p:nvCxnSpPr>
          <p:cNvPr id="27" name="Straight Connector 26"/>
          <p:cNvCxnSpPr>
            <a:stCxn id="6" idx="2"/>
          </p:cNvCxnSpPr>
          <p:nvPr/>
        </p:nvCxnSpPr>
        <p:spPr>
          <a:xfrm>
            <a:off x="2676456" y="3548861"/>
            <a:ext cx="961118" cy="86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80554" y="2089513"/>
            <a:ext cx="14332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31769" y="2855405"/>
            <a:ext cx="7166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80423" y="3574162"/>
            <a:ext cx="138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collection and processing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031031" y="3574162"/>
            <a:ext cx="154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Data visualisation and storage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527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701799"/>
            <a:ext cx="4848103" cy="2568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32" y="1701799"/>
            <a:ext cx="4849200" cy="2568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864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7" name="TextBox 6"/>
          <p:cNvSpPr txBox="1"/>
          <p:nvPr/>
        </p:nvSpPr>
        <p:spPr>
          <a:xfrm>
            <a:off x="4996902" y="1752600"/>
            <a:ext cx="447675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dirty="0" smtClean="0"/>
              <a:t>dB</a:t>
            </a:r>
            <a:endParaRPr lang="en-GB" sz="650" dirty="0"/>
          </a:p>
        </p:txBody>
      </p:sp>
      <p:sp>
        <p:nvSpPr>
          <p:cNvPr id="8" name="TextBox 7"/>
          <p:cNvSpPr txBox="1"/>
          <p:nvPr/>
        </p:nvSpPr>
        <p:spPr>
          <a:xfrm>
            <a:off x="631918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a)</a:t>
            </a:r>
            <a:endParaRPr lang="en-GB" sz="9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44577" y="1733364"/>
            <a:ext cx="44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b</a:t>
            </a:r>
            <a:r>
              <a:rPr lang="en-GB" sz="900" b="1" dirty="0" smtClean="0"/>
              <a:t>)</a:t>
            </a:r>
            <a:endParaRPr lang="en-GB" sz="900" b="1" dirty="0"/>
          </a:p>
        </p:txBody>
      </p:sp>
    </p:spTree>
    <p:extLst>
      <p:ext uri="{BB962C8B-B14F-4D97-AF65-F5344CB8AC3E}">
        <p14:creationId xmlns:p14="http://schemas.microsoft.com/office/powerpoint/2010/main" val="160403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guite t.j. (tjg1g14)</dc:creator>
  <cp:lastModifiedBy>guite t.j. (tjg1g14)</cp:lastModifiedBy>
  <cp:revision>5</cp:revision>
  <dcterms:created xsi:type="dcterms:W3CDTF">2018-07-31T16:39:04Z</dcterms:created>
  <dcterms:modified xsi:type="dcterms:W3CDTF">2018-08-02T17:16:51Z</dcterms:modified>
</cp:coreProperties>
</file>