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6900" y="1072959"/>
            <a:ext cx="10058400" cy="4275134"/>
            <a:chOff x="596900" y="1072959"/>
            <a:chExt cx="10058400" cy="42751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" y="1072959"/>
              <a:ext cx="10058400" cy="427513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33714" y="4543069"/>
              <a:ext cx="1293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MSP432 Launchpad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4543069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Power and communication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0550" y="3738045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Connection to CT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7450" y="2887360"/>
              <a:ext cx="132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Breadboard for wiring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0664" y="1404551"/>
              <a:ext cx="1293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MEMS 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6414" y="4824872"/>
              <a:ext cx="101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rgbClr val="FF0000"/>
                  </a:solidFill>
                </a:rPr>
                <a:t>Arduino not used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1"/>
            </p:cNvCxnSpPr>
            <p:nvPr/>
          </p:nvCxnSpPr>
          <p:spPr>
            <a:xfrm flipH="1">
              <a:off x="8153400" y="1589217"/>
              <a:ext cx="58726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7450" y="3743552"/>
              <a:ext cx="1397000" cy="8736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2402682" y="3719513"/>
              <a:ext cx="1016793" cy="571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524125" y="3407569"/>
              <a:ext cx="828675" cy="655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24126" y="3302353"/>
              <a:ext cx="765174" cy="327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" idx="0"/>
            </p:cNvCxnSpPr>
            <p:nvPr/>
          </p:nvCxnSpPr>
          <p:spPr>
            <a:xfrm flipH="1">
              <a:off x="2419350" y="4436270"/>
              <a:ext cx="1033464" cy="106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9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8790" y="3170400"/>
            <a:ext cx="234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</a:t>
            </a:r>
            <a:r>
              <a:rPr lang="en-GB" sz="1400" dirty="0" smtClean="0"/>
              <a:t>collection, processing and statistic extraction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6745185" y="1727859"/>
            <a:ext cx="2256311" cy="79564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Vibration Analysis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745184" y="2830403"/>
            <a:ext cx="2256311" cy="79564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MCSA</a:t>
            </a:r>
            <a:endParaRPr lang="en-GB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5910228" y="2125683"/>
            <a:ext cx="834957" cy="334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>
            <a:off x="5910228" y="2921330"/>
            <a:ext cx="834956" cy="306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68791" y="2244436"/>
            <a:ext cx="2341439" cy="865037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Microcontroller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86957" y="1868813"/>
            <a:ext cx="199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Accelerometers, mounting point, fixing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6957" y="2966616"/>
            <a:ext cx="199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Current Transducer, access to power supply</a:t>
            </a:r>
            <a:endParaRPr lang="en-GB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69127" y="2676954"/>
            <a:ext cx="11996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816" y="2392033"/>
            <a:ext cx="234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Communication of condition and useful statistics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82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4" y="-29277"/>
            <a:ext cx="12215213" cy="6718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044" y="64180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0100" y="947405"/>
            <a:ext cx="66676" cy="12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676" y="275776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9969" y="443910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16619" y="4623772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" y="301465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90203" y="3505384"/>
            <a:ext cx="97235" cy="27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62597" y="3501767"/>
            <a:ext cx="25052" cy="27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0485" y="3259723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Noisy range</a:t>
            </a:r>
            <a:endParaRPr lang="en-GB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36789" y="3537878"/>
            <a:ext cx="42911" cy="18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53047" y="3501767"/>
            <a:ext cx="1" cy="35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9046" y="3498454"/>
            <a:ext cx="0" cy="44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630" y="237325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65343" y="55468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0100" y="11341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59273" y="16132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347788" y="16109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28762" y="16132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07369" y="16109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20936" y="4547512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24151" y="4978399"/>
            <a:ext cx="1123209" cy="58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2712" y="3899754"/>
            <a:ext cx="769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 domain</a:t>
            </a:r>
            <a:endParaRPr lang="en-GB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38873" y="4115197"/>
            <a:ext cx="404876" cy="20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9991" y="3754676"/>
            <a:ext cx="161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Frequency domain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9991" y="3974306"/>
            <a:ext cx="197441" cy="307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34673" y="3997823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56853" y="4150289"/>
            <a:ext cx="256010" cy="209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207" y="1458536"/>
            <a:ext cx="1178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55687" y="2026001"/>
            <a:ext cx="15913" cy="202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9529" y="1379671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6651173" y="1810558"/>
            <a:ext cx="194127" cy="362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7195852" y="1964298"/>
            <a:ext cx="143446" cy="1136650"/>
          </a:xfrm>
          <a:prstGeom prst="lef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185931" y="2680514"/>
            <a:ext cx="216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Exits </a:t>
            </a:r>
            <a:r>
              <a:rPr lang="en-GB" sz="1100" smtClean="0"/>
              <a:t>LPM0 during </a:t>
            </a:r>
            <a:r>
              <a:rPr lang="en-GB" sz="1100" dirty="0" smtClean="0"/>
              <a:t>read from ADC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743211" y="1810558"/>
            <a:ext cx="233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Returns to LPM0 after transmission</a:t>
            </a:r>
            <a:endParaRPr lang="en-GB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67750" y="2072443"/>
            <a:ext cx="443018" cy="460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85981" y="3654676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0205" y="3880669"/>
            <a:ext cx="165339" cy="449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524408" y="3222376"/>
            <a:ext cx="1916150" cy="970280"/>
          </a:xfrm>
          <a:prstGeom prst="cub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440558" y="3621855"/>
            <a:ext cx="4897242" cy="171322"/>
          </a:xfrm>
          <a:prstGeom prst="cub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081486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777147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472808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03047" y="2796439"/>
            <a:ext cx="378112" cy="716360"/>
            <a:chOff x="4102374" y="1774221"/>
            <a:chExt cx="574568" cy="108856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226775" y="2302687"/>
              <a:ext cx="336701" cy="560096"/>
            </a:xfrm>
            <a:prstGeom prst="can">
              <a:avLst>
                <a:gd name="adj" fmla="val 36176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4102374" y="1774221"/>
              <a:ext cx="574568" cy="602581"/>
            </a:xfrm>
            <a:prstGeom prst="cube">
              <a:avLst>
                <a:gd name="adj" fmla="val 8489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1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9" y="32979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1865272" y="3417331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22" idx="2"/>
          </p:cNvCxnSpPr>
          <p:nvPr/>
        </p:nvCxnSpPr>
        <p:spPr>
          <a:xfrm>
            <a:off x="2006969" y="3707516"/>
            <a:ext cx="1517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65272" y="4002178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83022" y="4107980"/>
            <a:ext cx="2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Phase Power Supply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386099" y="2517040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69535" y="3198420"/>
            <a:ext cx="605728" cy="428870"/>
            <a:chOff x="4810546" y="931119"/>
            <a:chExt cx="1209033" cy="671746"/>
          </a:xfrm>
        </p:grpSpPr>
        <p:sp>
          <p:nvSpPr>
            <p:cNvPr id="50" name="Oval 49"/>
            <p:cNvSpPr/>
            <p:nvPr/>
          </p:nvSpPr>
          <p:spPr>
            <a:xfrm>
              <a:off x="5030900" y="1053549"/>
              <a:ext cx="768324" cy="42688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810546" y="931119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61629" y="224553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393837" y="2990206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0886" y="1864748"/>
            <a:ext cx="1759222" cy="791698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872399" y="3417331"/>
            <a:ext cx="505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2399" y="2517040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72399" y="2501871"/>
            <a:ext cx="0" cy="67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0108" y="2482401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1"/>
          </p:cNvCxnSpPr>
          <p:nvPr/>
        </p:nvCxnSpPr>
        <p:spPr>
          <a:xfrm flipV="1">
            <a:off x="7876054" y="2466155"/>
            <a:ext cx="2478" cy="36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1187819" y="1629611"/>
            <a:ext cx="1314872" cy="797124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02691" y="2028173"/>
            <a:ext cx="1998195" cy="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22062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3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7117139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2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813384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1</a:t>
            </a:r>
            <a:endParaRPr lang="en-GB" dirty="0"/>
          </a:p>
        </p:txBody>
      </p:sp>
      <p:cxnSp>
        <p:nvCxnSpPr>
          <p:cNvPr id="76" name="Straight Arrow Connector 75"/>
          <p:cNvCxnSpPr>
            <a:endCxn id="51" idx="1"/>
          </p:cNvCxnSpPr>
          <p:nvPr/>
        </p:nvCxnSpPr>
        <p:spPr>
          <a:xfrm>
            <a:off x="2476984" y="3105996"/>
            <a:ext cx="181258" cy="15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081159" y="2561992"/>
            <a:ext cx="177144" cy="224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4"/>
          </p:cNvCxnSpPr>
          <p:nvPr/>
        </p:nvCxnSpPr>
        <p:spPr>
          <a:xfrm flipH="1">
            <a:off x="8006489" y="3213470"/>
            <a:ext cx="419961" cy="11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34" y="2036707"/>
            <a:ext cx="3702900" cy="28136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94756" y="2042555"/>
            <a:ext cx="4477217" cy="2845068"/>
            <a:chOff x="1094756" y="2042555"/>
            <a:chExt cx="4477217" cy="2845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56" y="2042555"/>
              <a:ext cx="4477217" cy="284506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71600" y="4469328"/>
              <a:ext cx="47244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9267" y="2036707"/>
            <a:ext cx="2700169" cy="28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00971" y="1598313"/>
            <a:ext cx="3948738" cy="3695185"/>
            <a:chOff x="3127102" y="2054894"/>
            <a:chExt cx="2546660" cy="23831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9" t="12205" r="22772" b="23276"/>
            <a:stretch/>
          </p:blipFill>
          <p:spPr>
            <a:xfrm>
              <a:off x="3127102" y="2054894"/>
              <a:ext cx="2546660" cy="238313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786188" y="3231356"/>
              <a:ext cx="95250" cy="857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3881438" y="3301619"/>
              <a:ext cx="90487" cy="9444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198144" y="3247252"/>
              <a:ext cx="373856" cy="2555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157663" y="3051215"/>
              <a:ext cx="140494" cy="1143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526997" y="3042525"/>
              <a:ext cx="116680" cy="1206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502818" y="3133725"/>
              <a:ext cx="244337" cy="2623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28692" y="3317384"/>
              <a:ext cx="373856" cy="2555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708665" y="3078182"/>
              <a:ext cx="116680" cy="1206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9430" y="1598314"/>
            <a:ext cx="3510426" cy="3695185"/>
            <a:chOff x="7019430" y="1598314"/>
            <a:chExt cx="3510426" cy="36951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430" y="1598314"/>
              <a:ext cx="3510426" cy="369518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603673" y="2867891"/>
              <a:ext cx="528452" cy="480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469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197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40</cp:revision>
  <dcterms:created xsi:type="dcterms:W3CDTF">2018-07-31T16:39:04Z</dcterms:created>
  <dcterms:modified xsi:type="dcterms:W3CDTF">2018-09-04T17:53:49Z</dcterms:modified>
</cp:coreProperties>
</file>