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" y="0"/>
            <a:ext cx="121920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650" y="23495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4850" y="495300"/>
            <a:ext cx="139700" cy="8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470" y="270757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4550" y="436880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11200" y="4553466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594" y="296446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6776" y="3455194"/>
            <a:ext cx="107155" cy="25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42593" y="3451577"/>
            <a:ext cx="31549" cy="21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3294" y="3263900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Very noisy</a:t>
            </a:r>
            <a:endParaRPr lang="en-GB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79292" y="3571677"/>
            <a:ext cx="0" cy="13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39440" y="3455194"/>
            <a:ext cx="101" cy="34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1588691" y="3487688"/>
            <a:ext cx="6747" cy="4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124" y="232306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39943" y="55722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4850" y="11087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064023" y="15878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252538" y="15855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33512" y="15878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119" y="15855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15</cp:revision>
  <dcterms:created xsi:type="dcterms:W3CDTF">2018-07-31T16:39:04Z</dcterms:created>
  <dcterms:modified xsi:type="dcterms:W3CDTF">2018-08-14T12:38:44Z</dcterms:modified>
</cp:coreProperties>
</file>