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09/08/2018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36" y="3488363"/>
            <a:ext cx="7599136" cy="3369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7"/>
          <a:stretch/>
        </p:blipFill>
        <p:spPr>
          <a:xfrm>
            <a:off x="2658609" y="272228"/>
            <a:ext cx="6532789" cy="3131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13037" y="391886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a)</a:t>
            </a:r>
            <a:endParaRPr lang="en-GB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13037" y="3488363"/>
            <a:ext cx="44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</a:t>
            </a:r>
            <a:r>
              <a:rPr lang="en-GB" sz="2000" b="1" dirty="0" smtClean="0"/>
              <a:t>)</a:t>
            </a:r>
            <a:endParaRPr lang="en-GB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18435" y="3836184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1846" y="5590453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3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1039" y="3776118"/>
            <a:ext cx="62124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Bearing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31168" y="5563757"/>
            <a:ext cx="71305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" y="0"/>
            <a:ext cx="121920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650" y="234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04850" y="495300"/>
            <a:ext cx="139700" cy="8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1470" y="2707574"/>
            <a:ext cx="8930" cy="1089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4550" y="436880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increased magnitude</a:t>
            </a:r>
            <a:endParaRPr lang="en-GB" sz="1400" baseline="-250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11200" y="4553466"/>
            <a:ext cx="133350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94" y="2964468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Increasing harmonics indicating bending</a:t>
            </a:r>
            <a:endParaRPr lang="en-GB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66776" y="3455194"/>
            <a:ext cx="107155" cy="25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42593" y="3451577"/>
            <a:ext cx="31549" cy="21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23294" y="3263900"/>
            <a:ext cx="180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Very noisy</a:t>
            </a:r>
            <a:endParaRPr lang="en-GB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579292" y="3571677"/>
            <a:ext cx="0" cy="13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803400" y="3730427"/>
            <a:ext cx="1631950" cy="469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239440" y="3455194"/>
            <a:ext cx="101" cy="342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1588691" y="3487688"/>
            <a:ext cx="6747" cy="4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124" y="2323068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</a:t>
            </a:r>
            <a:r>
              <a:rPr lang="en-GB" baseline="-25000" dirty="0" smtClean="0"/>
              <a:t>r </a:t>
            </a:r>
            <a:r>
              <a:rPr lang="en-GB" dirty="0"/>
              <a:t> </a:t>
            </a:r>
            <a:r>
              <a:rPr lang="en-GB" sz="1400" dirty="0" smtClean="0"/>
              <a:t>with reduced magnitude</a:t>
            </a:r>
            <a:endParaRPr lang="en-GB" sz="14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098405" y="5233719"/>
            <a:ext cx="2815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Distinct peak at high frequency</a:t>
            </a:r>
            <a:endParaRPr lang="en-GB" sz="1200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9339943" y="5572273"/>
            <a:ext cx="0" cy="45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04850" y="1108730"/>
            <a:ext cx="180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Harmonics with low magnitude</a:t>
            </a:r>
            <a:endParaRPr lang="en-GB" baseline="-250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1064023" y="1587885"/>
            <a:ext cx="31550" cy="243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252538" y="1585504"/>
            <a:ext cx="2082" cy="304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433512" y="1587885"/>
            <a:ext cx="4763" cy="252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12119" y="1585504"/>
            <a:ext cx="90189" cy="279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11</cp:revision>
  <dcterms:created xsi:type="dcterms:W3CDTF">2018-07-31T16:39:04Z</dcterms:created>
  <dcterms:modified xsi:type="dcterms:W3CDTF">2018-08-09T16:44:18Z</dcterms:modified>
</cp:coreProperties>
</file>