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9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4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18/08/2018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18/08/2018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18/08/2018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6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18/08/2018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8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9D1E-3207-441C-A9AD-878DAAA5462A}" type="datetimeFigureOut">
              <a:rPr lang="en-GB" smtClean="0"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auto">
          <a:xfrm flipH="1">
            <a:off x="367094" y="2963455"/>
            <a:ext cx="2309362" cy="936649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Signal Generator</a:t>
            </a:r>
            <a:endParaRPr lang="en-GB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637574" y="2619171"/>
            <a:ext cx="1515101" cy="1478211"/>
          </a:xfrm>
          <a:prstGeom prst="can">
            <a:avLst>
              <a:gd name="adj" fmla="val 30306"/>
            </a:avLst>
          </a:prstGeom>
          <a:solidFill>
            <a:srgbClr val="00B0F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Vibration</a:t>
            </a:r>
          </a:p>
          <a:p>
            <a:pPr algn="ctr"/>
            <a:r>
              <a:rPr lang="en-GB" dirty="0" smtClean="0"/>
              <a:t>Generator</a:t>
            </a:r>
            <a:endParaRPr lang="en-GB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226775" y="2302687"/>
            <a:ext cx="336701" cy="560096"/>
          </a:xfrm>
          <a:prstGeom prst="can">
            <a:avLst>
              <a:gd name="adj" fmla="val 36176"/>
            </a:avLst>
          </a:prstGeom>
          <a:solidFill>
            <a:srgbClr val="0070C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48940" y="2118021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>
            <a:off x="3751042" y="2413238"/>
            <a:ext cx="475733" cy="16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102374" y="1774221"/>
            <a:ext cx="574568" cy="602581"/>
          </a:xfrm>
          <a:prstGeom prst="cube">
            <a:avLst>
              <a:gd name="adj" fmla="val 8489"/>
            </a:avLst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618202" y="1068088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658" y="1435945"/>
            <a:ext cx="0" cy="28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113793" y="182842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8148389" y="1841493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27" name="Straight Connector 26"/>
          <p:cNvCxnSpPr>
            <a:stCxn id="6" idx="2"/>
          </p:cNvCxnSpPr>
          <p:nvPr/>
        </p:nvCxnSpPr>
        <p:spPr>
          <a:xfrm>
            <a:off x="2676456" y="3548861"/>
            <a:ext cx="961118" cy="8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80554" y="2089513"/>
            <a:ext cx="14332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31769" y="2855405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0423" y="3574162"/>
            <a:ext cx="13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collection and processing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031031" y="3574162"/>
            <a:ext cx="154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visualisation and storage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527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701799"/>
            <a:ext cx="4848103" cy="256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32" y="1701799"/>
            <a:ext cx="4849200" cy="256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64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7" name="TextBox 6"/>
          <p:cNvSpPr txBox="1"/>
          <p:nvPr/>
        </p:nvSpPr>
        <p:spPr>
          <a:xfrm>
            <a:off x="4996902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8" name="TextBox 7"/>
          <p:cNvSpPr txBox="1"/>
          <p:nvPr/>
        </p:nvSpPr>
        <p:spPr>
          <a:xfrm>
            <a:off x="631918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a)</a:t>
            </a:r>
            <a:endParaRPr lang="en-GB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44577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b</a:t>
            </a:r>
            <a:r>
              <a:rPr lang="en-GB" sz="900" b="1" dirty="0" smtClean="0"/>
              <a:t>)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160403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36" y="3488363"/>
            <a:ext cx="7599136" cy="3369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37"/>
          <a:stretch/>
        </p:blipFill>
        <p:spPr>
          <a:xfrm>
            <a:off x="2658609" y="272228"/>
            <a:ext cx="6532789" cy="3131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3037" y="391886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a)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13037" y="3488363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r>
              <a:rPr lang="en-GB" sz="2000" b="1" dirty="0" smtClean="0"/>
              <a:t>)</a:t>
            </a:r>
            <a:endParaRPr lang="en-GB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18435" y="3836184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1846" y="5590453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39" y="3776118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31168" y="5563757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" y="0"/>
            <a:ext cx="121920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650" y="23495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</a:t>
            </a:r>
            <a:endParaRPr lang="en-GB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04850" y="495300"/>
            <a:ext cx="139700" cy="8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1470" y="2707574"/>
            <a:ext cx="8930" cy="1089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4550" y="436880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increased magnitude</a:t>
            </a:r>
            <a:endParaRPr lang="en-GB" sz="1400" baseline="-250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711200" y="4553466"/>
            <a:ext cx="1333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594" y="2964468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Increasing harmonics indicating bending</a:t>
            </a:r>
            <a:endParaRPr lang="en-GB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66776" y="3455194"/>
            <a:ext cx="107155" cy="25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42593" y="3451577"/>
            <a:ext cx="31549" cy="21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23294" y="3263900"/>
            <a:ext cx="180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Very noisy</a:t>
            </a:r>
            <a:endParaRPr lang="en-GB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79292" y="3571677"/>
            <a:ext cx="0" cy="136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803400" y="3730427"/>
            <a:ext cx="1631950" cy="469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239440" y="3455194"/>
            <a:ext cx="101" cy="342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</p:cNvCxnSpPr>
          <p:nvPr/>
        </p:nvCxnSpPr>
        <p:spPr>
          <a:xfrm>
            <a:off x="1588691" y="3487688"/>
            <a:ext cx="6747" cy="4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4124" y="2323068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reduced magnitude</a:t>
            </a:r>
            <a:endParaRPr lang="en-GB" sz="14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8098405" y="5233719"/>
            <a:ext cx="2815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Distinct peak at high frequency</a:t>
            </a:r>
            <a:endParaRPr lang="en-GB" sz="1200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339943" y="5572273"/>
            <a:ext cx="0" cy="45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4850" y="1108730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Harmonics with low magnitude</a:t>
            </a:r>
            <a:endParaRPr lang="en-GB" baseline="-250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064023" y="1587885"/>
            <a:ext cx="31550" cy="243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252538" y="1585504"/>
            <a:ext cx="2082" cy="30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33512" y="1587885"/>
            <a:ext cx="4763" cy="252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12119" y="1585504"/>
            <a:ext cx="90189" cy="27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1036" idx="1"/>
          </p:cNvCxnSpPr>
          <p:nvPr/>
        </p:nvCxnSpPr>
        <p:spPr>
          <a:xfrm flipV="1">
            <a:off x="5321438" y="3436144"/>
            <a:ext cx="0" cy="1036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4" idx="4"/>
            <a:endCxn id="32" idx="4"/>
          </p:cNvCxnSpPr>
          <p:nvPr/>
        </p:nvCxnSpPr>
        <p:spPr>
          <a:xfrm flipV="1">
            <a:off x="5321437" y="3670300"/>
            <a:ext cx="1" cy="80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c volt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704" y="1945247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istor symbol europ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147"/>
          <a:stretch/>
        </p:blipFill>
        <p:spPr bwMode="auto">
          <a:xfrm>
            <a:off x="9702141" y="4023343"/>
            <a:ext cx="1330036" cy="88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sistor symb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954" y="3974128"/>
            <a:ext cx="1863725" cy="9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oltmeter wikim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79" y="5225945"/>
            <a:ext cx="1407212" cy="69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mmeter wikim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38" y="4164590"/>
            <a:ext cx="1240623" cy="6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1026" idx="3"/>
          </p:cNvCxnSpPr>
          <p:nvPr/>
        </p:nvCxnSpPr>
        <p:spPr>
          <a:xfrm>
            <a:off x="9052854" y="2354822"/>
            <a:ext cx="24068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65626" y="2354822"/>
            <a:ext cx="0" cy="2105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001362" y="4460327"/>
            <a:ext cx="4702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752116" y="4464667"/>
            <a:ext cx="967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252359" y="4466265"/>
            <a:ext cx="9915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6" idx="1"/>
          </p:cNvCxnSpPr>
          <p:nvPr/>
        </p:nvCxnSpPr>
        <p:spPr>
          <a:xfrm flipH="1">
            <a:off x="5321438" y="2354822"/>
            <a:ext cx="29122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036" idx="1"/>
          </p:cNvCxnSpPr>
          <p:nvPr/>
        </p:nvCxnSpPr>
        <p:spPr>
          <a:xfrm flipH="1">
            <a:off x="5321438" y="4472204"/>
            <a:ext cx="3038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222608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640786" y="5574863"/>
            <a:ext cx="15818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80197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80197" y="5574863"/>
            <a:ext cx="2113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2278233" y="255217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4716920" y="3079022"/>
            <a:ext cx="1209033" cy="671746"/>
            <a:chOff x="4716920" y="3079022"/>
            <a:chExt cx="1209033" cy="671746"/>
          </a:xfrm>
        </p:grpSpPr>
        <p:sp>
          <p:nvSpPr>
            <p:cNvPr id="32" name="Oval 31"/>
            <p:cNvSpPr/>
            <p:nvPr/>
          </p:nvSpPr>
          <p:spPr>
            <a:xfrm>
              <a:off x="4853194" y="3149982"/>
              <a:ext cx="936487" cy="52031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4716920" y="3079022"/>
              <a:ext cx="1209033" cy="67174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V="1">
            <a:off x="5321436" y="2354822"/>
            <a:ext cx="0" cy="1126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593105" y="3408957"/>
            <a:ext cx="11060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01964" y="3387369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Transducer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7996411" y="1327852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Current Source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9401719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</a:t>
            </a:r>
            <a:endParaRPr lang="en-GB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995840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94881" y="4779817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Calibrated Ammeter</a:t>
            </a:r>
            <a:endParaRPr lang="en-GB" dirty="0"/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232573" y="2582460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561613" y="3481388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9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16</cp:revision>
  <dcterms:created xsi:type="dcterms:W3CDTF">2018-07-31T16:39:04Z</dcterms:created>
  <dcterms:modified xsi:type="dcterms:W3CDTF">2018-08-18T17:10:19Z</dcterms:modified>
</cp:coreProperties>
</file>