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8" autoAdjust="0"/>
    <p:restoredTop sz="94660"/>
  </p:normalViewPr>
  <p:slideViewPr>
    <p:cSldViewPr snapToGrid="0">
      <p:cViewPr>
        <p:scale>
          <a:sx n="200" d="100"/>
          <a:sy n="200" d="100"/>
        </p:scale>
        <p:origin x="17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7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8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5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DA86-D24C-4FD5-A097-1F05BCF7AA98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9B01-E62E-4FAA-939B-2AD8AFFEE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3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933451"/>
            <a:ext cx="5138901" cy="323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7520"/>
          <a:stretch/>
        </p:blipFill>
        <p:spPr>
          <a:xfrm>
            <a:off x="1392196" y="933450"/>
            <a:ext cx="836654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210"/>
          <a:stretch/>
        </p:blipFill>
        <p:spPr>
          <a:xfrm>
            <a:off x="2590796" y="947648"/>
            <a:ext cx="176210" cy="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1</cp:revision>
  <dcterms:created xsi:type="dcterms:W3CDTF">2018-05-10T09:27:52Z</dcterms:created>
  <dcterms:modified xsi:type="dcterms:W3CDTF">2018-05-10T09:34:34Z</dcterms:modified>
</cp:coreProperties>
</file>