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4" y="-29277"/>
            <a:ext cx="12215213" cy="6718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044" y="64180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0100" y="947405"/>
            <a:ext cx="66676" cy="12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676" y="275776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9969" y="4439106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16619" y="4623772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0" y="301465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90203" y="3505384"/>
            <a:ext cx="97235" cy="271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162597" y="3501767"/>
            <a:ext cx="25052" cy="27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0485" y="3259723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Noisy range</a:t>
            </a:r>
            <a:endParaRPr lang="en-GB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36789" y="3537878"/>
            <a:ext cx="42911" cy="18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53047" y="3501767"/>
            <a:ext cx="1" cy="35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09046" y="3498454"/>
            <a:ext cx="0" cy="44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630" y="237325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65343" y="55468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0100" y="11341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59273" y="16132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347788" y="16109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28762" y="16132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07369" y="16109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999511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Move from LPM0 to active mode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279567" y="5430398"/>
            <a:ext cx="323602" cy="31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1923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current analysis</a:t>
            </a:r>
            <a:endParaRPr lang="en-GB" sz="11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68040" y="4056818"/>
            <a:ext cx="282038" cy="2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20936" y="4547512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ADC for vibration analysis</a:t>
            </a:r>
            <a:endParaRPr lang="en-GB" sz="11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224151" y="4978399"/>
            <a:ext cx="1123209" cy="58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2712" y="3899754"/>
            <a:ext cx="769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 </a:t>
            </a:r>
            <a:r>
              <a:rPr lang="en-GB" sz="1100" dirty="0" smtClean="0"/>
              <a:t>domain</a:t>
            </a:r>
            <a:endParaRPr lang="en-GB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38873" y="4115197"/>
            <a:ext cx="404876" cy="20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9991" y="3754676"/>
            <a:ext cx="161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FFT, </a:t>
            </a:r>
            <a:r>
              <a:rPr lang="en-GB" sz="1100" dirty="0" smtClean="0"/>
              <a:t>Frequency domain</a:t>
            </a:r>
            <a:endParaRPr lang="en-GB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9991" y="3974306"/>
            <a:ext cx="197441" cy="307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34673" y="3997823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56853" y="4150289"/>
            <a:ext cx="256010" cy="209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035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vibration analysis</a:t>
            </a:r>
            <a:endParaRPr lang="en-GB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04211" y="4056817"/>
            <a:ext cx="267691" cy="24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207" y="1458536"/>
            <a:ext cx="1178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Noise in current consumption of current sensor</a:t>
            </a:r>
            <a:endParaRPr lang="en-GB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355687" y="2026001"/>
            <a:ext cx="15913" cy="202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69529" y="1379671"/>
            <a:ext cx="216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ADC has constant current use when both sensors are connected</a:t>
            </a:r>
            <a:endParaRPr lang="en-GB" sz="1100" dirty="0"/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6651173" y="1810558"/>
            <a:ext cx="194127" cy="362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7195852" y="1964298"/>
            <a:ext cx="143446" cy="1136650"/>
          </a:xfrm>
          <a:prstGeom prst="lef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185931" y="2680514"/>
            <a:ext cx="2163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Exits </a:t>
            </a:r>
            <a:r>
              <a:rPr lang="en-GB" sz="1100" smtClean="0"/>
              <a:t>LPM0 during </a:t>
            </a:r>
            <a:r>
              <a:rPr lang="en-GB" sz="1100" dirty="0" smtClean="0"/>
              <a:t>read from ADC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743211" y="1810558"/>
            <a:ext cx="233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Returns to LPM0 after transmission</a:t>
            </a:r>
            <a:endParaRPr lang="en-GB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667750" y="2072443"/>
            <a:ext cx="443018" cy="460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85981" y="3654676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90205" y="3880669"/>
            <a:ext cx="165339" cy="449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524408" y="3222376"/>
            <a:ext cx="1916150" cy="970280"/>
          </a:xfrm>
          <a:prstGeom prst="cub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r>
              <a:rPr lang="en-GB" dirty="0" smtClean="0"/>
              <a:t>Motor</a:t>
            </a:r>
            <a:endParaRPr lang="en-GB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440558" y="3621855"/>
            <a:ext cx="4897242" cy="171322"/>
          </a:xfrm>
          <a:prstGeom prst="cub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081486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777147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472808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03047" y="2796439"/>
            <a:ext cx="378112" cy="716360"/>
            <a:chOff x="4102374" y="1774221"/>
            <a:chExt cx="574568" cy="108856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4226775" y="2302687"/>
              <a:ext cx="336701" cy="560096"/>
            </a:xfrm>
            <a:prstGeom prst="can">
              <a:avLst>
                <a:gd name="adj" fmla="val 36176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4102374" y="1774221"/>
              <a:ext cx="574568" cy="602581"/>
            </a:xfrm>
            <a:prstGeom prst="cube">
              <a:avLst>
                <a:gd name="adj" fmla="val 8489"/>
              </a:avLst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1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9" y="3297941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1865272" y="3417331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22" idx="2"/>
          </p:cNvCxnSpPr>
          <p:nvPr/>
        </p:nvCxnSpPr>
        <p:spPr>
          <a:xfrm>
            <a:off x="2006969" y="3707516"/>
            <a:ext cx="1517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65272" y="4002178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83022" y="4107980"/>
            <a:ext cx="2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 Phase Power Supply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386099" y="2517040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69535" y="3198420"/>
            <a:ext cx="605728" cy="428870"/>
            <a:chOff x="4810546" y="931119"/>
            <a:chExt cx="1209033" cy="671746"/>
          </a:xfrm>
        </p:grpSpPr>
        <p:sp>
          <p:nvSpPr>
            <p:cNvPr id="50" name="Oval 49"/>
            <p:cNvSpPr/>
            <p:nvPr/>
          </p:nvSpPr>
          <p:spPr>
            <a:xfrm>
              <a:off x="5030900" y="1053549"/>
              <a:ext cx="768324" cy="42688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810546" y="931119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61629" y="224553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8393837" y="2990206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00886" y="1864748"/>
            <a:ext cx="1759222" cy="791698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872399" y="3417331"/>
            <a:ext cx="505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2399" y="2517040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72399" y="2501871"/>
            <a:ext cx="0" cy="67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60108" y="2482401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1"/>
          </p:cNvCxnSpPr>
          <p:nvPr/>
        </p:nvCxnSpPr>
        <p:spPr>
          <a:xfrm flipV="1">
            <a:off x="7876054" y="2466155"/>
            <a:ext cx="2478" cy="36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1187819" y="1629611"/>
            <a:ext cx="1314872" cy="797124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502691" y="2028173"/>
            <a:ext cx="1998195" cy="2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22062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3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7117139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2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8813384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1</a:t>
            </a:r>
            <a:endParaRPr lang="en-GB" dirty="0"/>
          </a:p>
        </p:txBody>
      </p:sp>
      <p:cxnSp>
        <p:nvCxnSpPr>
          <p:cNvPr id="76" name="Straight Arrow Connector 75"/>
          <p:cNvCxnSpPr>
            <a:endCxn id="51" idx="1"/>
          </p:cNvCxnSpPr>
          <p:nvPr/>
        </p:nvCxnSpPr>
        <p:spPr>
          <a:xfrm>
            <a:off x="2476984" y="3105996"/>
            <a:ext cx="181258" cy="155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081159" y="2561992"/>
            <a:ext cx="177144" cy="224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4"/>
          </p:cNvCxnSpPr>
          <p:nvPr/>
        </p:nvCxnSpPr>
        <p:spPr>
          <a:xfrm flipH="1">
            <a:off x="8006489" y="3213470"/>
            <a:ext cx="419961" cy="115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34" y="2036707"/>
            <a:ext cx="3702900" cy="28136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94756" y="2042555"/>
            <a:ext cx="4477217" cy="2845068"/>
            <a:chOff x="1094756" y="2042555"/>
            <a:chExt cx="4477217" cy="2845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56" y="2042555"/>
              <a:ext cx="4477217" cy="284506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371600" y="4469328"/>
              <a:ext cx="47244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9267" y="2036707"/>
            <a:ext cx="2700169" cy="28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151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34</cp:revision>
  <dcterms:created xsi:type="dcterms:W3CDTF">2018-07-31T16:39:04Z</dcterms:created>
  <dcterms:modified xsi:type="dcterms:W3CDTF">2018-08-28T12:52:03Z</dcterms:modified>
</cp:coreProperties>
</file>