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96900" y="1072959"/>
            <a:ext cx="10058400" cy="4275134"/>
            <a:chOff x="596900" y="1072959"/>
            <a:chExt cx="10058400" cy="42751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00" y="1072959"/>
              <a:ext cx="10058400" cy="427513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33714" y="4543069"/>
              <a:ext cx="1293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MSP432 Launchpad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4543069"/>
              <a:ext cx="285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Power and communication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60550" y="3738045"/>
              <a:ext cx="285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Connection to CT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7450" y="2887360"/>
              <a:ext cx="132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Breadboard for wiring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40664" y="1404551"/>
              <a:ext cx="1293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MEMS A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46414" y="4824872"/>
              <a:ext cx="101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rgbClr val="FF0000"/>
                  </a:solidFill>
                </a:rPr>
                <a:t>Arduino not used</a:t>
              </a:r>
              <a:endParaRPr lang="en-GB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1"/>
            </p:cNvCxnSpPr>
            <p:nvPr/>
          </p:nvCxnSpPr>
          <p:spPr>
            <a:xfrm flipH="1">
              <a:off x="8153400" y="1589217"/>
              <a:ext cx="58726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27450" y="3743552"/>
              <a:ext cx="1397000" cy="8736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2402682" y="3719513"/>
              <a:ext cx="1016793" cy="571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524125" y="3407569"/>
              <a:ext cx="828675" cy="655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524126" y="3302353"/>
              <a:ext cx="765174" cy="3276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8" idx="0"/>
            </p:cNvCxnSpPr>
            <p:nvPr/>
          </p:nvCxnSpPr>
          <p:spPr>
            <a:xfrm flipH="1">
              <a:off x="2419350" y="4436270"/>
              <a:ext cx="1033464" cy="106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90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8790" y="3170400"/>
            <a:ext cx="234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collection, processing </a:t>
            </a:r>
            <a:r>
              <a:rPr lang="en-GB" sz="1400" dirty="0" smtClean="0"/>
              <a:t>and </a:t>
            </a:r>
            <a:r>
              <a:rPr lang="en-GB" sz="1400" smtClean="0"/>
              <a:t>condition decision</a:t>
            </a:r>
            <a:endParaRPr lang="en-GB" sz="1400" dirty="0"/>
          </a:p>
        </p:txBody>
      </p:sp>
      <p:sp>
        <p:nvSpPr>
          <p:cNvPr id="6" name="Oval 5"/>
          <p:cNvSpPr/>
          <p:nvPr/>
        </p:nvSpPr>
        <p:spPr>
          <a:xfrm>
            <a:off x="6745185" y="1727859"/>
            <a:ext cx="2256311" cy="79564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Vibration Analysis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745184" y="2830403"/>
            <a:ext cx="2256311" cy="79564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MCSA</a:t>
            </a:r>
            <a:endParaRPr lang="en-GB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V="1">
            <a:off x="5910228" y="2125683"/>
            <a:ext cx="834957" cy="334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2"/>
          </p:cNvCxnSpPr>
          <p:nvPr/>
        </p:nvCxnSpPr>
        <p:spPr>
          <a:xfrm>
            <a:off x="5910228" y="2921330"/>
            <a:ext cx="834956" cy="306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568791" y="2244436"/>
            <a:ext cx="2341439" cy="865037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Microcontroller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886957" y="1868813"/>
            <a:ext cx="199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Accelerometers, mounting point, fixing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886957" y="2966616"/>
            <a:ext cx="199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Current Transducer, access to power supply</a:t>
            </a:r>
            <a:endParaRPr lang="en-GB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69127" y="2676954"/>
            <a:ext cx="11996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2816" y="2392033"/>
            <a:ext cx="234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Communication of condition and useful statistics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3826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8435" y="3836184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846" y="5590453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39" y="3776118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1168" y="5563757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4" y="-29277"/>
            <a:ext cx="12215213" cy="6718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044" y="64180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0100" y="947405"/>
            <a:ext cx="66676" cy="128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7676" y="2757764"/>
            <a:ext cx="8930" cy="1089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9969" y="4439106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increased magnitude</a:t>
            </a:r>
            <a:endParaRPr lang="en-GB" sz="1400" baseline="-250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816619" y="4623772"/>
            <a:ext cx="1333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00" y="3014658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Increasing harmonics indicating bending</a:t>
            </a:r>
            <a:endParaRPr lang="en-GB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90203" y="3505384"/>
            <a:ext cx="97235" cy="271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162597" y="3501767"/>
            <a:ext cx="25052" cy="27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0485" y="3259723"/>
            <a:ext cx="180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Noisy range</a:t>
            </a:r>
            <a:endParaRPr lang="en-GB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36789" y="3537878"/>
            <a:ext cx="42911" cy="18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03400" y="3730427"/>
            <a:ext cx="1631950" cy="469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53047" y="3501767"/>
            <a:ext cx="1" cy="35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09046" y="3498454"/>
            <a:ext cx="0" cy="443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7630" y="237325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reduced magnitude</a:t>
            </a:r>
            <a:endParaRPr lang="en-GB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8405" y="5233719"/>
            <a:ext cx="28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Distinct peak at high frequency</a:t>
            </a:r>
            <a:endParaRPr lang="en-GB" sz="1200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365343" y="5546873"/>
            <a:ext cx="0" cy="4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00100" y="1134130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Harmonics with low magnitude</a:t>
            </a:r>
            <a:endParaRPr lang="en-GB" baseline="-25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159273" y="1613285"/>
            <a:ext cx="31550" cy="24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347788" y="1610904"/>
            <a:ext cx="2082" cy="3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28762" y="1613285"/>
            <a:ext cx="4763" cy="25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807369" y="1610904"/>
            <a:ext cx="90189" cy="27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036" idx="1"/>
          </p:cNvCxnSpPr>
          <p:nvPr/>
        </p:nvCxnSpPr>
        <p:spPr>
          <a:xfrm flipV="1">
            <a:off x="5321438" y="3436144"/>
            <a:ext cx="0" cy="10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4" idx="4"/>
            <a:endCxn id="32" idx="4"/>
          </p:cNvCxnSpPr>
          <p:nvPr/>
        </p:nvCxnSpPr>
        <p:spPr>
          <a:xfrm flipV="1">
            <a:off x="5321437" y="3670300"/>
            <a:ext cx="1" cy="80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04" y="1945247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istor symbol europ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 r="12147"/>
          <a:stretch/>
        </p:blipFill>
        <p:spPr bwMode="auto">
          <a:xfrm>
            <a:off x="9702141" y="4023343"/>
            <a:ext cx="1330036" cy="88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istor symb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54" y="3974128"/>
            <a:ext cx="1863725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voltmeter wikim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79" y="5225945"/>
            <a:ext cx="1407212" cy="6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meter wikim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38" y="4164590"/>
            <a:ext cx="1240623" cy="61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1026" idx="3"/>
          </p:cNvCxnSpPr>
          <p:nvPr/>
        </p:nvCxnSpPr>
        <p:spPr>
          <a:xfrm>
            <a:off x="9052854" y="2354822"/>
            <a:ext cx="24068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65626" y="2354822"/>
            <a:ext cx="0" cy="2105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01362" y="4460327"/>
            <a:ext cx="4702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52116" y="4464667"/>
            <a:ext cx="967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52359" y="4466265"/>
            <a:ext cx="991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6" idx="1"/>
          </p:cNvCxnSpPr>
          <p:nvPr/>
        </p:nvCxnSpPr>
        <p:spPr>
          <a:xfrm flipH="1">
            <a:off x="5321438" y="2354822"/>
            <a:ext cx="29122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36" idx="1"/>
          </p:cNvCxnSpPr>
          <p:nvPr/>
        </p:nvCxnSpPr>
        <p:spPr>
          <a:xfrm flipH="1">
            <a:off x="5321438" y="4472204"/>
            <a:ext cx="3038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222608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640786" y="5574863"/>
            <a:ext cx="15818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80197" y="4472203"/>
            <a:ext cx="0" cy="1102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80197" y="5574863"/>
            <a:ext cx="2113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2278233" y="255217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16920" y="3079022"/>
            <a:ext cx="1209033" cy="671746"/>
            <a:chOff x="4716920" y="3079022"/>
            <a:chExt cx="1209033" cy="671746"/>
          </a:xfrm>
        </p:grpSpPr>
        <p:sp>
          <p:nvSpPr>
            <p:cNvPr id="32" name="Oval 31"/>
            <p:cNvSpPr/>
            <p:nvPr/>
          </p:nvSpPr>
          <p:spPr>
            <a:xfrm>
              <a:off x="4853194" y="3149982"/>
              <a:ext cx="936487" cy="52031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4716920" y="3079022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5321436" y="2354822"/>
            <a:ext cx="0" cy="1126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93105" y="3408957"/>
            <a:ext cx="1106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01964" y="3387369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996411" y="1327852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Current Source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9401719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995840" y="3886293"/>
            <a:ext cx="12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94881" y="4779817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Calibrated Ammeter</a:t>
            </a:r>
            <a:endParaRPr lang="en-GB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232573" y="2582460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561613" y="3481388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192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4999511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Move from LPM0 to active mode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279567" y="5430398"/>
            <a:ext cx="323602" cy="31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1923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current analysis</a:t>
            </a:r>
            <a:endParaRPr lang="en-GB" sz="11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568040" y="4056818"/>
            <a:ext cx="282038" cy="25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20936" y="4547512"/>
            <a:ext cx="125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ADC for vibration analysis</a:t>
            </a:r>
            <a:endParaRPr lang="en-GB" sz="11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3224151" y="4978399"/>
            <a:ext cx="1123209" cy="58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2712" y="3899754"/>
            <a:ext cx="769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Time domain</a:t>
            </a:r>
            <a:endParaRPr lang="en-GB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38873" y="4115197"/>
            <a:ext cx="404876" cy="20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9991" y="3754676"/>
            <a:ext cx="1618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FFT, Frequency domain</a:t>
            </a:r>
            <a:endParaRPr lang="en-GB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79991" y="3974306"/>
            <a:ext cx="197441" cy="307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34673" y="3997823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456853" y="4150289"/>
            <a:ext cx="256010" cy="209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6035" y="3625931"/>
            <a:ext cx="1692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Reading and transmission of vibration analysis</a:t>
            </a:r>
            <a:endParaRPr lang="en-GB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504211" y="4056817"/>
            <a:ext cx="267691" cy="246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207" y="1458536"/>
            <a:ext cx="11788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Noise in current consumption of current sensor</a:t>
            </a:r>
            <a:endParaRPr lang="en-GB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355687" y="2026001"/>
            <a:ext cx="15913" cy="202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69529" y="1379671"/>
            <a:ext cx="2163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ADC has constant current use when both sensors are connected</a:t>
            </a:r>
            <a:endParaRPr lang="en-GB" sz="1100" dirty="0"/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>
            <a:off x="6651173" y="1810558"/>
            <a:ext cx="194127" cy="362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7195852" y="1964298"/>
            <a:ext cx="143446" cy="1136650"/>
          </a:xfrm>
          <a:prstGeom prst="lef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185931" y="2680514"/>
            <a:ext cx="2163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Exits </a:t>
            </a:r>
            <a:r>
              <a:rPr lang="en-GB" sz="1100" smtClean="0"/>
              <a:t>LPM0 during </a:t>
            </a:r>
            <a:r>
              <a:rPr lang="en-GB" sz="1100" dirty="0" smtClean="0"/>
              <a:t>read from ADC</a:t>
            </a: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743211" y="1810558"/>
            <a:ext cx="2335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Returns to LPM0 after transmission</a:t>
            </a:r>
            <a:endParaRPr lang="en-GB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667750" y="2072443"/>
            <a:ext cx="443018" cy="460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85981" y="3654676"/>
            <a:ext cx="943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Transmission</a:t>
            </a:r>
            <a:endParaRPr lang="en-GB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90205" y="3880669"/>
            <a:ext cx="165339" cy="449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524408" y="3222376"/>
            <a:ext cx="1916150" cy="970280"/>
          </a:xfrm>
          <a:prstGeom prst="cub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r>
              <a:rPr lang="en-GB" dirty="0" smtClean="0"/>
              <a:t>Motor</a:t>
            </a:r>
            <a:endParaRPr lang="en-GB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440558" y="3621855"/>
            <a:ext cx="4897242" cy="171322"/>
          </a:xfrm>
          <a:prstGeom prst="cub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081486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777147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9472808" y="3374611"/>
            <a:ext cx="224064" cy="665811"/>
          </a:xfrm>
          <a:prstGeom prst="cube">
            <a:avLst>
              <a:gd name="adj" fmla="val 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pPr algn="ctr"/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7703047" y="2796439"/>
            <a:ext cx="378112" cy="716360"/>
            <a:chOff x="4102374" y="1774221"/>
            <a:chExt cx="574568" cy="1088562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4226775" y="2302687"/>
              <a:ext cx="336701" cy="560096"/>
            </a:xfrm>
            <a:prstGeom prst="can">
              <a:avLst>
                <a:gd name="adj" fmla="val 36176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4102374" y="1774221"/>
              <a:ext cx="574568" cy="602581"/>
            </a:xfrm>
            <a:prstGeom prst="cube">
              <a:avLst>
                <a:gd name="adj" fmla="val 8489"/>
              </a:avLst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31" name="Picture 2" descr="Image result for ac vol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19" y="3297941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>
            <a:off x="1865272" y="3417331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22" idx="2"/>
          </p:cNvCxnSpPr>
          <p:nvPr/>
        </p:nvCxnSpPr>
        <p:spPr>
          <a:xfrm>
            <a:off x="2006969" y="3707516"/>
            <a:ext cx="1517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65272" y="4002178"/>
            <a:ext cx="1659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83022" y="4107980"/>
            <a:ext cx="22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 Phase Power Supply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386099" y="2517040"/>
            <a:ext cx="12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Transducer</a:t>
            </a:r>
            <a:endParaRPr lang="en-GB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69535" y="3198420"/>
            <a:ext cx="605728" cy="428870"/>
            <a:chOff x="4810546" y="931119"/>
            <a:chExt cx="1209033" cy="671746"/>
          </a:xfrm>
        </p:grpSpPr>
        <p:sp>
          <p:nvSpPr>
            <p:cNvPr id="50" name="Oval 49"/>
            <p:cNvSpPr/>
            <p:nvPr/>
          </p:nvSpPr>
          <p:spPr>
            <a:xfrm>
              <a:off x="5030900" y="1053549"/>
              <a:ext cx="768324" cy="42688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4810546" y="931119"/>
              <a:ext cx="1209033" cy="67174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961629" y="224553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8393837" y="2990206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4500886" y="1864748"/>
            <a:ext cx="1759222" cy="791698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872399" y="3417331"/>
            <a:ext cx="505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2399" y="2517040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872399" y="2501871"/>
            <a:ext cx="0" cy="678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260108" y="2482401"/>
            <a:ext cx="16284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1"/>
          </p:cNvCxnSpPr>
          <p:nvPr/>
        </p:nvCxnSpPr>
        <p:spPr>
          <a:xfrm flipV="1">
            <a:off x="7876054" y="2466155"/>
            <a:ext cx="2478" cy="362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1187819" y="1629611"/>
            <a:ext cx="1314872" cy="797124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502691" y="2028173"/>
            <a:ext cx="1998195" cy="2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22062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3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7748230" y="3781634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2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8813384" y="4036846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Bearing 1</a:t>
            </a:r>
            <a:endParaRPr lang="en-GB" dirty="0"/>
          </a:p>
        </p:txBody>
      </p:sp>
      <p:cxnSp>
        <p:nvCxnSpPr>
          <p:cNvPr id="76" name="Straight Arrow Connector 75"/>
          <p:cNvCxnSpPr>
            <a:endCxn id="51" idx="1"/>
          </p:cNvCxnSpPr>
          <p:nvPr/>
        </p:nvCxnSpPr>
        <p:spPr>
          <a:xfrm>
            <a:off x="2476984" y="3105996"/>
            <a:ext cx="181258" cy="155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8081159" y="2561992"/>
            <a:ext cx="177144" cy="224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7" idx="4"/>
          </p:cNvCxnSpPr>
          <p:nvPr/>
        </p:nvCxnSpPr>
        <p:spPr>
          <a:xfrm flipH="1">
            <a:off x="8006489" y="3213470"/>
            <a:ext cx="419961" cy="115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570757" y="4049826"/>
            <a:ext cx="649887" cy="851593"/>
            <a:chOff x="7551110" y="4055494"/>
            <a:chExt cx="649887" cy="1128537"/>
          </a:xfrm>
        </p:grpSpPr>
        <p:sp>
          <p:nvSpPr>
            <p:cNvPr id="35" name="AutoShape 4"/>
            <p:cNvSpPr>
              <a:spLocks noChangeArrowheads="1"/>
            </p:cNvSpPr>
            <p:nvPr/>
          </p:nvSpPr>
          <p:spPr bwMode="auto">
            <a:xfrm>
              <a:off x="7809555" y="4055494"/>
              <a:ext cx="132996" cy="970280"/>
            </a:xfrm>
            <a:prstGeom prst="cube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extLst/>
          </p:spPr>
          <p:txBody>
            <a:bodyPr wrap="none" anchor="ctr"/>
            <a:lstStyle/>
            <a:p>
              <a:pPr algn="ctr"/>
              <a:endParaRPr lang="en-GB" dirty="0"/>
            </a:p>
          </p:txBody>
        </p:sp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7737703" y="5025775"/>
              <a:ext cx="276700" cy="110304"/>
            </a:xfrm>
            <a:prstGeom prst="cube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extLst/>
          </p:spPr>
          <p:txBody>
            <a:bodyPr wrap="none" anchor="ctr"/>
            <a:lstStyle/>
            <a:p>
              <a:pPr algn="ctr"/>
              <a:endParaRPr lang="en-GB" dirty="0"/>
            </a:p>
          </p:txBody>
        </p:sp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7551110" y="5138312"/>
              <a:ext cx="649887" cy="45719"/>
            </a:xfrm>
            <a:prstGeom prst="cube">
              <a:avLst>
                <a:gd name="adj" fmla="val 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extLst/>
          </p:spPr>
          <p:txBody>
            <a:bodyPr wrap="none" anchor="ctr"/>
            <a:lstStyle/>
            <a:p>
              <a:pPr algn="ctr"/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566756" y="4090924"/>
            <a:ext cx="154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Linear Actuator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6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034" y="2036707"/>
            <a:ext cx="3702900" cy="281362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94756" y="2042555"/>
            <a:ext cx="4477217" cy="2845068"/>
            <a:chOff x="1094756" y="2042555"/>
            <a:chExt cx="4477217" cy="28450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56" y="2042555"/>
              <a:ext cx="4477217" cy="284506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371600" y="4469328"/>
              <a:ext cx="47244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9267" y="2036707"/>
            <a:ext cx="2700169" cy="28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00971" y="1598313"/>
            <a:ext cx="3948738" cy="3695185"/>
            <a:chOff x="3127102" y="2054894"/>
            <a:chExt cx="2546660" cy="23831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9" t="12205" r="22772" b="23276"/>
            <a:stretch/>
          </p:blipFill>
          <p:spPr>
            <a:xfrm>
              <a:off x="3127102" y="2054894"/>
              <a:ext cx="2546660" cy="238313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3786188" y="3231356"/>
              <a:ext cx="95250" cy="857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3881438" y="3301619"/>
              <a:ext cx="90487" cy="9444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4198144" y="3247252"/>
              <a:ext cx="373856" cy="2555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4157663" y="3051215"/>
              <a:ext cx="140494" cy="1143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4526997" y="3042525"/>
              <a:ext cx="116680" cy="12061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502818" y="3133725"/>
              <a:ext cx="244337" cy="2623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28692" y="3317384"/>
              <a:ext cx="373856" cy="2555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4708665" y="3078182"/>
              <a:ext cx="116680" cy="12061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19430" y="1598314"/>
            <a:ext cx="3510426" cy="3695185"/>
            <a:chOff x="7019430" y="1598314"/>
            <a:chExt cx="3510426" cy="36951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9430" y="1598314"/>
              <a:ext cx="3510426" cy="369518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603673" y="2867891"/>
              <a:ext cx="528452" cy="48095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469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199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42</cp:revision>
  <dcterms:created xsi:type="dcterms:W3CDTF">2018-07-31T16:39:04Z</dcterms:created>
  <dcterms:modified xsi:type="dcterms:W3CDTF">2018-09-06T12:19:33Z</dcterms:modified>
</cp:coreProperties>
</file>