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6900" y="1072959"/>
            <a:ext cx="10058400" cy="4275134"/>
            <a:chOff x="596900" y="1072959"/>
            <a:chExt cx="10058400" cy="42751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" y="1072959"/>
              <a:ext cx="10058400" cy="42751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33714" y="4543069"/>
              <a:ext cx="1293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MSP432 Launchpad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543069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Power and communication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0550" y="3738045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Connection to CT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7450" y="2887360"/>
              <a:ext cx="132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Breadboard for wiring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0664" y="1404551"/>
              <a:ext cx="1293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MEMS 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6414" y="4824872"/>
              <a:ext cx="101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rgbClr val="FF0000"/>
                  </a:solidFill>
                </a:rPr>
                <a:t>Arduino not used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1"/>
            </p:cNvCxnSpPr>
            <p:nvPr/>
          </p:nvCxnSpPr>
          <p:spPr>
            <a:xfrm flipH="1">
              <a:off x="8153400" y="1589217"/>
              <a:ext cx="58726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7450" y="3743552"/>
              <a:ext cx="1397000" cy="8736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2402682" y="3719513"/>
              <a:ext cx="1016793" cy="571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524125" y="3407569"/>
              <a:ext cx="828675" cy="655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24126" y="3302353"/>
              <a:ext cx="765174" cy="327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" idx="0"/>
            </p:cNvCxnSpPr>
            <p:nvPr/>
          </p:nvCxnSpPr>
          <p:spPr>
            <a:xfrm flipH="1">
              <a:off x="2419350" y="4436270"/>
              <a:ext cx="1033464" cy="10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9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8790" y="3170400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collection, processing and statistic extraction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6745185" y="1727859"/>
            <a:ext cx="2256311" cy="79564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Vibration Analysis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745184" y="2830403"/>
            <a:ext cx="2256311" cy="79564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MCSA</a:t>
            </a:r>
            <a:endParaRPr lang="en-GB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5910228" y="2125683"/>
            <a:ext cx="834957" cy="334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>
            <a:off x="5910228" y="2921330"/>
            <a:ext cx="834956" cy="306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68791" y="2244436"/>
            <a:ext cx="2341439" cy="865037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Microcontroller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86957" y="1868813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Accelerometers, mounting point, fixing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6957" y="2966616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Current Transducer, access to power supply</a:t>
            </a:r>
            <a:endParaRPr lang="en-GB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69127" y="2676954"/>
            <a:ext cx="11996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816" y="2392033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Communication of condition and useful statistics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82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4" y="-29277"/>
            <a:ext cx="12215213" cy="6718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044" y="64180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0100" y="947405"/>
            <a:ext cx="66676" cy="12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676" y="275776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9969" y="443910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16619" y="4623772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" y="301465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90203" y="3505384"/>
            <a:ext cx="97235" cy="27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62597" y="3501767"/>
            <a:ext cx="25052" cy="27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0485" y="3259723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Noisy range</a:t>
            </a:r>
            <a:endParaRPr lang="en-GB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36789" y="3537878"/>
            <a:ext cx="42911" cy="18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53047" y="3501767"/>
            <a:ext cx="1" cy="35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9046" y="3498454"/>
            <a:ext cx="0" cy="44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630" y="237325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65343" y="55468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0100" y="11341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59273" y="16132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347788" y="16109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28762" y="16132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07369" y="16109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20936" y="4547512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24151" y="4978399"/>
            <a:ext cx="1123209" cy="58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2712" y="3899754"/>
            <a:ext cx="769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 domain</a:t>
            </a:r>
            <a:endParaRPr lang="en-GB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38873" y="4115197"/>
            <a:ext cx="404876" cy="20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9991" y="3754676"/>
            <a:ext cx="161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Frequency domain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9991" y="3974306"/>
            <a:ext cx="197441" cy="307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4673" y="3997823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56853" y="4150289"/>
            <a:ext cx="256010" cy="209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207" y="1458536"/>
            <a:ext cx="1178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55687" y="2026001"/>
            <a:ext cx="15913" cy="202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9529" y="1379671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651173" y="1810558"/>
            <a:ext cx="194127" cy="362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7195852" y="1964298"/>
            <a:ext cx="143446" cy="1136650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185931" y="2680514"/>
            <a:ext cx="216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Exits </a:t>
            </a:r>
            <a:r>
              <a:rPr lang="en-GB" sz="1100" smtClean="0"/>
              <a:t>LPM0 during </a:t>
            </a:r>
            <a:r>
              <a:rPr lang="en-GB" sz="1100" dirty="0" smtClean="0"/>
              <a:t>read from ADC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43211" y="1810558"/>
            <a:ext cx="233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Returns to LPM0 after transmission</a:t>
            </a:r>
            <a:endParaRPr lang="en-GB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67750" y="2072443"/>
            <a:ext cx="443018" cy="460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5981" y="3654676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0205" y="3880669"/>
            <a:ext cx="165339" cy="449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748230" y="3781634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70757" y="4049826"/>
            <a:ext cx="649887" cy="851593"/>
            <a:chOff x="7551110" y="4055494"/>
            <a:chExt cx="649887" cy="1128537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7809555" y="4055494"/>
              <a:ext cx="132996" cy="970280"/>
            </a:xfrm>
            <a:prstGeom prst="cube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7737703" y="5025775"/>
              <a:ext cx="276700" cy="110304"/>
            </a:xfrm>
            <a:prstGeom prst="cube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7551110" y="5138312"/>
              <a:ext cx="649887" cy="45719"/>
            </a:xfrm>
            <a:prstGeom prst="cube">
              <a:avLst>
                <a:gd name="adj" fmla="val 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566756" y="4090924"/>
            <a:ext cx="154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Linear Actuator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34" y="2036707"/>
            <a:ext cx="3702900" cy="28136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94756" y="2042555"/>
            <a:ext cx="4477217" cy="2845068"/>
            <a:chOff x="1094756" y="2042555"/>
            <a:chExt cx="4477217" cy="2845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56" y="2042555"/>
              <a:ext cx="4477217" cy="284506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71600" y="4469328"/>
              <a:ext cx="47244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267" y="2036707"/>
            <a:ext cx="2700169" cy="28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00971" y="1598313"/>
            <a:ext cx="3948738" cy="3695185"/>
            <a:chOff x="3127102" y="2054894"/>
            <a:chExt cx="2546660" cy="2383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9" t="12205" r="22772" b="23276"/>
            <a:stretch/>
          </p:blipFill>
          <p:spPr>
            <a:xfrm>
              <a:off x="3127102" y="2054894"/>
              <a:ext cx="2546660" cy="238313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786188" y="3231356"/>
              <a:ext cx="95250" cy="857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881438" y="3301619"/>
              <a:ext cx="90487" cy="9444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198144" y="3247252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157663" y="3051215"/>
              <a:ext cx="140494" cy="1143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526997" y="3042525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502818" y="3133725"/>
              <a:ext cx="244337" cy="2623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28692" y="3317384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708665" y="3078182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9430" y="1598314"/>
            <a:ext cx="3510426" cy="3695185"/>
            <a:chOff x="7019430" y="1598314"/>
            <a:chExt cx="3510426" cy="36951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430" y="1598314"/>
              <a:ext cx="3510426" cy="369518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603673" y="2867891"/>
              <a:ext cx="528452" cy="480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469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199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41</cp:revision>
  <dcterms:created xsi:type="dcterms:W3CDTF">2018-07-31T16:39:04Z</dcterms:created>
  <dcterms:modified xsi:type="dcterms:W3CDTF">2018-09-05T11:48:14Z</dcterms:modified>
</cp:coreProperties>
</file>