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14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45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93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0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97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77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57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98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49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26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82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09D1E-3207-441C-A9AD-878DAAA5462A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32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/>
          <p:cNvSpPr>
            <a:spLocks noChangeArrowheads="1"/>
          </p:cNvSpPr>
          <p:nvPr/>
        </p:nvSpPr>
        <p:spPr bwMode="auto">
          <a:xfrm flipH="1">
            <a:off x="367094" y="2963455"/>
            <a:ext cx="2309362" cy="936649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dirty="0" smtClean="0"/>
              <a:t>Signal Generator</a:t>
            </a:r>
            <a:endParaRPr lang="en-GB"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3637574" y="2619171"/>
            <a:ext cx="1515101" cy="1478211"/>
          </a:xfrm>
          <a:prstGeom prst="can">
            <a:avLst>
              <a:gd name="adj" fmla="val 30306"/>
            </a:avLst>
          </a:prstGeom>
          <a:solidFill>
            <a:srgbClr val="00B0F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dirty="0" smtClean="0"/>
              <a:t>Vibration</a:t>
            </a:r>
          </a:p>
          <a:p>
            <a:pPr algn="ctr"/>
            <a:r>
              <a:rPr lang="en-GB" dirty="0" smtClean="0"/>
              <a:t>Generator</a:t>
            </a:r>
            <a:endParaRPr lang="en-GB" dirty="0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4226775" y="2302687"/>
            <a:ext cx="336701" cy="560096"/>
          </a:xfrm>
          <a:prstGeom prst="can">
            <a:avLst>
              <a:gd name="adj" fmla="val 36176"/>
            </a:avLst>
          </a:prstGeom>
          <a:solidFill>
            <a:srgbClr val="0070C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48940" y="2118021"/>
            <a:ext cx="187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Mechanical Fixing</a:t>
            </a:r>
            <a:endParaRPr lang="en-GB" dirty="0"/>
          </a:p>
        </p:txBody>
      </p:sp>
      <p:cxnSp>
        <p:nvCxnSpPr>
          <p:cNvPr id="10" name="Straight Arrow Connector 9"/>
          <p:cNvCxnSpPr>
            <a:endCxn id="8" idx="2"/>
          </p:cNvCxnSpPr>
          <p:nvPr/>
        </p:nvCxnSpPr>
        <p:spPr>
          <a:xfrm>
            <a:off x="3751042" y="2413238"/>
            <a:ext cx="475733" cy="169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4102374" y="1774221"/>
            <a:ext cx="574568" cy="602581"/>
          </a:xfrm>
          <a:prstGeom prst="cube">
            <a:avLst>
              <a:gd name="adj" fmla="val 8489"/>
            </a:avLst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618202" y="1068088"/>
            <a:ext cx="154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MEMS sensor</a:t>
            </a:r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89658" y="1435945"/>
            <a:ext cx="0" cy="286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6113793" y="1828422"/>
            <a:ext cx="1314872" cy="1720439"/>
          </a:xfrm>
          <a:prstGeom prst="cube">
            <a:avLst>
              <a:gd name="adj" fmla="val 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dirty="0" smtClean="0"/>
              <a:t>MSP432 </a:t>
            </a:r>
          </a:p>
          <a:p>
            <a:pPr algn="ctr"/>
            <a:r>
              <a:rPr lang="en-GB" dirty="0" smtClean="0"/>
              <a:t>Launchpad</a:t>
            </a:r>
            <a:endParaRPr lang="en-GB" dirty="0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8148389" y="1841493"/>
            <a:ext cx="1314872" cy="1707368"/>
          </a:xfrm>
          <a:prstGeom prst="cube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anchor="ctr"/>
          <a:lstStyle/>
          <a:p>
            <a:pPr algn="ctr"/>
            <a:r>
              <a:rPr lang="en-GB" dirty="0" smtClean="0"/>
              <a:t>Computer</a:t>
            </a:r>
            <a:endParaRPr lang="en-GB" dirty="0"/>
          </a:p>
        </p:txBody>
      </p:sp>
      <p:cxnSp>
        <p:nvCxnSpPr>
          <p:cNvPr id="27" name="Straight Connector 26"/>
          <p:cNvCxnSpPr>
            <a:stCxn id="6" idx="2"/>
          </p:cNvCxnSpPr>
          <p:nvPr/>
        </p:nvCxnSpPr>
        <p:spPr>
          <a:xfrm>
            <a:off x="2676456" y="3548861"/>
            <a:ext cx="961118" cy="86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680554" y="2089513"/>
            <a:ext cx="14332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431769" y="2855405"/>
            <a:ext cx="7166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80423" y="3574162"/>
            <a:ext cx="1381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Data collection and processing</a:t>
            </a:r>
            <a:endParaRPr lang="en-GB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8031031" y="3574162"/>
            <a:ext cx="154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Data visualisation and storage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3527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1701799"/>
            <a:ext cx="4848103" cy="2568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732" y="1701799"/>
            <a:ext cx="4849200" cy="2568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4864" y="1752600"/>
            <a:ext cx="447675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50" dirty="0" smtClean="0"/>
              <a:t>dB</a:t>
            </a:r>
            <a:endParaRPr lang="en-GB" sz="650" dirty="0"/>
          </a:p>
        </p:txBody>
      </p:sp>
      <p:sp>
        <p:nvSpPr>
          <p:cNvPr id="7" name="TextBox 6"/>
          <p:cNvSpPr txBox="1"/>
          <p:nvPr/>
        </p:nvSpPr>
        <p:spPr>
          <a:xfrm>
            <a:off x="4996902" y="1752600"/>
            <a:ext cx="447675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50" dirty="0" smtClean="0"/>
              <a:t>dB</a:t>
            </a:r>
            <a:endParaRPr lang="en-GB" sz="650" dirty="0"/>
          </a:p>
        </p:txBody>
      </p:sp>
      <p:sp>
        <p:nvSpPr>
          <p:cNvPr id="8" name="TextBox 7"/>
          <p:cNvSpPr txBox="1"/>
          <p:nvPr/>
        </p:nvSpPr>
        <p:spPr>
          <a:xfrm>
            <a:off x="631918" y="1733364"/>
            <a:ext cx="447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smtClean="0"/>
              <a:t>a)</a:t>
            </a:r>
            <a:endParaRPr lang="en-GB" sz="9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44577" y="1733364"/>
            <a:ext cx="447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/>
              <a:t>b</a:t>
            </a:r>
            <a:r>
              <a:rPr lang="en-GB" sz="900" b="1" dirty="0" smtClean="0"/>
              <a:t>)</a:t>
            </a:r>
            <a:endParaRPr lang="en-GB" sz="900" b="1" dirty="0"/>
          </a:p>
        </p:txBody>
      </p:sp>
    </p:spTree>
    <p:extLst>
      <p:ext uri="{BB962C8B-B14F-4D97-AF65-F5344CB8AC3E}">
        <p14:creationId xmlns:p14="http://schemas.microsoft.com/office/powerpoint/2010/main" val="160403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436" y="3488363"/>
            <a:ext cx="7599136" cy="33696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37"/>
          <a:stretch/>
        </p:blipFill>
        <p:spPr>
          <a:xfrm>
            <a:off x="2658609" y="272228"/>
            <a:ext cx="6532789" cy="31313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13037" y="391886"/>
            <a:ext cx="44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a)</a:t>
            </a:r>
            <a:endParaRPr lang="en-GB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13037" y="3488363"/>
            <a:ext cx="44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</a:t>
            </a:r>
            <a:r>
              <a:rPr lang="en-GB" sz="2000" b="1" dirty="0" smtClean="0"/>
              <a:t>)</a:t>
            </a:r>
            <a:endParaRPr lang="en-GB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818435" y="3836184"/>
            <a:ext cx="62124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Bearing 3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1846" y="5590453"/>
            <a:ext cx="71305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 3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01039" y="3776118"/>
            <a:ext cx="62124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Bearing 1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31168" y="5563757"/>
            <a:ext cx="71305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 1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7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" y="0"/>
            <a:ext cx="12192000" cy="670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650" y="234950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</a:t>
            </a:r>
            <a:r>
              <a:rPr lang="en-GB" baseline="-25000" dirty="0" smtClean="0"/>
              <a:t>r</a:t>
            </a:r>
            <a:endParaRPr lang="en-GB" baseline="-25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04850" y="495300"/>
            <a:ext cx="139700" cy="88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51470" y="2707574"/>
            <a:ext cx="8930" cy="1089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4550" y="4368800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</a:t>
            </a:r>
            <a:r>
              <a:rPr lang="en-GB" baseline="-25000" dirty="0" smtClean="0"/>
              <a:t>r </a:t>
            </a:r>
            <a:r>
              <a:rPr lang="en-GB" dirty="0"/>
              <a:t> </a:t>
            </a:r>
            <a:r>
              <a:rPr lang="en-GB" sz="1400" dirty="0" smtClean="0"/>
              <a:t>with increased magnitude</a:t>
            </a:r>
            <a:endParaRPr lang="en-GB" sz="1400" baseline="-25000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711200" y="4553466"/>
            <a:ext cx="133350" cy="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6594" y="2964468"/>
            <a:ext cx="180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Increasing harmonics indicating bending</a:t>
            </a:r>
            <a:endParaRPr lang="en-GB" baseline="-250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66776" y="3455194"/>
            <a:ext cx="107155" cy="250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042593" y="3451577"/>
            <a:ext cx="31549" cy="211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23294" y="3263900"/>
            <a:ext cx="1804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Very noisy</a:t>
            </a:r>
            <a:endParaRPr lang="en-GB" baseline="-250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579292" y="3571677"/>
            <a:ext cx="0" cy="136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803400" y="3730427"/>
            <a:ext cx="1631950" cy="469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239440" y="3455194"/>
            <a:ext cx="101" cy="342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2"/>
          </p:cNvCxnSpPr>
          <p:nvPr/>
        </p:nvCxnSpPr>
        <p:spPr>
          <a:xfrm>
            <a:off x="1588691" y="3487688"/>
            <a:ext cx="6747" cy="4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4124" y="2323068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</a:t>
            </a:r>
            <a:r>
              <a:rPr lang="en-GB" baseline="-25000" dirty="0" smtClean="0"/>
              <a:t>r </a:t>
            </a:r>
            <a:r>
              <a:rPr lang="en-GB" dirty="0"/>
              <a:t> </a:t>
            </a:r>
            <a:r>
              <a:rPr lang="en-GB" sz="1400" dirty="0" smtClean="0"/>
              <a:t>with reduced magnitude</a:t>
            </a:r>
            <a:endParaRPr lang="en-GB" sz="1400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8098405" y="5233719"/>
            <a:ext cx="2815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Distinct peak at high frequency</a:t>
            </a:r>
            <a:endParaRPr lang="en-GB" sz="1200" baseline="-250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9339943" y="5572273"/>
            <a:ext cx="0" cy="454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04850" y="1108730"/>
            <a:ext cx="180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Harmonics with low magnitude</a:t>
            </a:r>
            <a:endParaRPr lang="en-GB" baseline="-250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1064023" y="1587885"/>
            <a:ext cx="31550" cy="243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252538" y="1585504"/>
            <a:ext cx="2082" cy="304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433512" y="1587885"/>
            <a:ext cx="4763" cy="252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712119" y="1585504"/>
            <a:ext cx="90189" cy="279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8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>
            <a:stCxn id="1036" idx="1"/>
          </p:cNvCxnSpPr>
          <p:nvPr/>
        </p:nvCxnSpPr>
        <p:spPr>
          <a:xfrm flipV="1">
            <a:off x="5321438" y="3436144"/>
            <a:ext cx="0" cy="1036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4" idx="4"/>
            <a:endCxn id="32" idx="4"/>
          </p:cNvCxnSpPr>
          <p:nvPr/>
        </p:nvCxnSpPr>
        <p:spPr>
          <a:xfrm flipV="1">
            <a:off x="5321437" y="3670300"/>
            <a:ext cx="1" cy="8046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c volt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704" y="1945247"/>
            <a:ext cx="81915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esistor symbol europ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9" r="12147"/>
          <a:stretch/>
        </p:blipFill>
        <p:spPr bwMode="auto">
          <a:xfrm>
            <a:off x="9702141" y="4023343"/>
            <a:ext cx="1330036" cy="88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resistor symbo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954" y="3974128"/>
            <a:ext cx="1863725" cy="93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voltmeter wikim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279" y="5225945"/>
            <a:ext cx="1407212" cy="69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mmeter wikime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438" y="4164590"/>
            <a:ext cx="1240623" cy="61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>
            <a:stCxn id="1026" idx="3"/>
          </p:cNvCxnSpPr>
          <p:nvPr/>
        </p:nvCxnSpPr>
        <p:spPr>
          <a:xfrm>
            <a:off x="9052854" y="2354822"/>
            <a:ext cx="24068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465626" y="2354822"/>
            <a:ext cx="0" cy="21055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001362" y="4460327"/>
            <a:ext cx="4702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8752116" y="4464667"/>
            <a:ext cx="9678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252359" y="4466265"/>
            <a:ext cx="9915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26" idx="1"/>
          </p:cNvCxnSpPr>
          <p:nvPr/>
        </p:nvCxnSpPr>
        <p:spPr>
          <a:xfrm flipH="1">
            <a:off x="5321438" y="2354822"/>
            <a:ext cx="29122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036" idx="1"/>
          </p:cNvCxnSpPr>
          <p:nvPr/>
        </p:nvCxnSpPr>
        <p:spPr>
          <a:xfrm flipH="1">
            <a:off x="5321438" y="4472204"/>
            <a:ext cx="3038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222608" y="4472203"/>
            <a:ext cx="0" cy="1102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9640786" y="5574863"/>
            <a:ext cx="15818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880197" y="4472203"/>
            <a:ext cx="0" cy="1102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880197" y="5574863"/>
            <a:ext cx="2113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utoShape 4"/>
          <p:cNvSpPr>
            <a:spLocks noChangeArrowheads="1"/>
          </p:cNvSpPr>
          <p:nvPr/>
        </p:nvSpPr>
        <p:spPr bwMode="auto">
          <a:xfrm>
            <a:off x="2278233" y="2552172"/>
            <a:ext cx="1314872" cy="1720439"/>
          </a:xfrm>
          <a:prstGeom prst="cube">
            <a:avLst>
              <a:gd name="adj" fmla="val 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dirty="0" smtClean="0"/>
              <a:t>MSP432 </a:t>
            </a:r>
          </a:p>
          <a:p>
            <a:pPr algn="ctr"/>
            <a:r>
              <a:rPr lang="en-GB" dirty="0" smtClean="0"/>
              <a:t>Launchpad</a:t>
            </a:r>
            <a:endParaRPr lang="en-GB" dirty="0"/>
          </a:p>
        </p:txBody>
      </p:sp>
      <p:grpSp>
        <p:nvGrpSpPr>
          <p:cNvPr id="34" name="Group 33"/>
          <p:cNvGrpSpPr/>
          <p:nvPr/>
        </p:nvGrpSpPr>
        <p:grpSpPr>
          <a:xfrm>
            <a:off x="4716920" y="3079022"/>
            <a:ext cx="1209033" cy="671746"/>
            <a:chOff x="4716920" y="3079022"/>
            <a:chExt cx="1209033" cy="671746"/>
          </a:xfrm>
        </p:grpSpPr>
        <p:sp>
          <p:nvSpPr>
            <p:cNvPr id="32" name="Oval 31"/>
            <p:cNvSpPr/>
            <p:nvPr/>
          </p:nvSpPr>
          <p:spPr>
            <a:xfrm>
              <a:off x="4853194" y="3149982"/>
              <a:ext cx="936487" cy="520318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/>
            <p:cNvSpPr/>
            <p:nvPr/>
          </p:nvSpPr>
          <p:spPr>
            <a:xfrm>
              <a:off x="4716920" y="3079022"/>
              <a:ext cx="1209033" cy="671746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0" name="Straight Connector 49"/>
          <p:cNvCxnSpPr/>
          <p:nvPr/>
        </p:nvCxnSpPr>
        <p:spPr>
          <a:xfrm flipV="1">
            <a:off x="5321436" y="2354822"/>
            <a:ext cx="0" cy="11265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593105" y="3408957"/>
            <a:ext cx="11060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901964" y="3387369"/>
            <a:ext cx="1293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Current Transducer</a:t>
            </a:r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7996411" y="1327852"/>
            <a:ext cx="1293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Current Source</a:t>
            </a:r>
            <a:endParaRPr lang="en-GB" dirty="0"/>
          </a:p>
        </p:txBody>
      </p:sp>
      <p:sp>
        <p:nvSpPr>
          <p:cNvPr id="61" name="TextBox 60"/>
          <p:cNvSpPr txBox="1"/>
          <p:nvPr/>
        </p:nvSpPr>
        <p:spPr>
          <a:xfrm>
            <a:off x="9401719" y="3886293"/>
            <a:ext cx="129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</a:t>
            </a:r>
            <a:r>
              <a:rPr lang="en-GB" baseline="-25000" dirty="0" smtClean="0"/>
              <a:t>1</a:t>
            </a:r>
            <a:endParaRPr lang="en-GB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6995840" y="3886293"/>
            <a:ext cx="129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294881" y="4779817"/>
            <a:ext cx="1293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Calibrated Ammeter</a:t>
            </a:r>
            <a:endParaRPr lang="en-GB" dirty="0"/>
          </a:p>
        </p:txBody>
      </p:sp>
      <p:sp>
        <p:nvSpPr>
          <p:cNvPr id="31" name="AutoShape 4"/>
          <p:cNvSpPr>
            <a:spLocks noChangeArrowheads="1"/>
          </p:cNvSpPr>
          <p:nvPr/>
        </p:nvSpPr>
        <p:spPr bwMode="auto">
          <a:xfrm>
            <a:off x="232573" y="2582460"/>
            <a:ext cx="1314872" cy="1707368"/>
          </a:xfrm>
          <a:prstGeom prst="cube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anchor="ctr"/>
          <a:lstStyle/>
          <a:p>
            <a:pPr algn="ctr"/>
            <a:r>
              <a:rPr lang="en-GB" dirty="0" smtClean="0"/>
              <a:t>Computer</a:t>
            </a:r>
            <a:endParaRPr lang="en-GB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561613" y="3481388"/>
            <a:ext cx="7166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09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143" y="4999511"/>
            <a:ext cx="1252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Move from LPM0 to active mode</a:t>
            </a:r>
            <a:endParaRPr lang="en-GB" sz="1100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1279567" y="5430398"/>
            <a:ext cx="323602" cy="311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21923" y="3625931"/>
            <a:ext cx="1692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Reading and transmission of current analysis</a:t>
            </a:r>
            <a:endParaRPr lang="en-GB" sz="1100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2568040" y="4056818"/>
            <a:ext cx="282038" cy="2598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4998" y="4784067"/>
            <a:ext cx="1252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Reading ADC for vibration analysis</a:t>
            </a:r>
            <a:endParaRPr lang="en-GB" sz="1100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3212276" y="5214954"/>
            <a:ext cx="1129146" cy="330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18118" y="3744973"/>
            <a:ext cx="7699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Time data</a:t>
            </a:r>
            <a:endParaRPr lang="en-GB" sz="1100" dirty="0"/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>
            <a:off x="5803077" y="4006583"/>
            <a:ext cx="384958" cy="3100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32273" y="3507492"/>
            <a:ext cx="1317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FFT, processing</a:t>
            </a:r>
            <a:endParaRPr lang="en-GB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367156" y="3769102"/>
            <a:ext cx="15088" cy="533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51173" y="4056818"/>
            <a:ext cx="9430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Transmission</a:t>
            </a:r>
            <a:endParaRPr lang="en-GB" sz="11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472052" y="4237364"/>
            <a:ext cx="276595" cy="1312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26035" y="3625931"/>
            <a:ext cx="1692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Reading and transmission of vibration analysis</a:t>
            </a:r>
            <a:endParaRPr lang="en-GB" sz="11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504211" y="4056817"/>
            <a:ext cx="267691" cy="2461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51708" y="1521176"/>
            <a:ext cx="2003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Noise in current consumption of current sensor</a:t>
            </a:r>
            <a:endParaRPr lang="en-GB" sz="11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422566" y="1952063"/>
            <a:ext cx="145474" cy="2211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400799" y="2665718"/>
            <a:ext cx="2163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ADC has constant current use when both sensors are connected</a:t>
            </a:r>
            <a:endParaRPr lang="en-GB" sz="1100" dirty="0"/>
          </a:p>
        </p:txBody>
      </p:sp>
      <p:cxnSp>
        <p:nvCxnSpPr>
          <p:cNvPr id="54" name="Straight Arrow Connector 53"/>
          <p:cNvCxnSpPr>
            <a:stCxn id="53" idx="0"/>
          </p:cNvCxnSpPr>
          <p:nvPr/>
        </p:nvCxnSpPr>
        <p:spPr>
          <a:xfrm flipV="1">
            <a:off x="7482443" y="2262291"/>
            <a:ext cx="5691" cy="403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37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3524408" y="3222376"/>
            <a:ext cx="1916150" cy="970280"/>
          </a:xfrm>
          <a:prstGeom prst="cub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/>
        </p:spPr>
        <p:txBody>
          <a:bodyPr wrap="none" anchor="ctr"/>
          <a:lstStyle/>
          <a:p>
            <a:pPr algn="ctr"/>
            <a:r>
              <a:rPr lang="en-GB" dirty="0" smtClean="0"/>
              <a:t>Motor</a:t>
            </a:r>
            <a:endParaRPr lang="en-GB" dirty="0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5440558" y="3621855"/>
            <a:ext cx="4897242" cy="171322"/>
          </a:xfrm>
          <a:prstGeom prst="cub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/>
        </p:spPr>
        <p:txBody>
          <a:bodyPr wrap="none" anchor="ctr"/>
          <a:lstStyle/>
          <a:p>
            <a:pPr algn="ctr"/>
            <a:endParaRPr lang="en-GB" dirty="0"/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6081486" y="3374611"/>
            <a:ext cx="224064" cy="665811"/>
          </a:xfrm>
          <a:prstGeom prst="cube">
            <a:avLst>
              <a:gd name="adj" fmla="val 0"/>
            </a:avLst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/>
        </p:spPr>
        <p:txBody>
          <a:bodyPr wrap="none" anchor="ctr"/>
          <a:lstStyle/>
          <a:p>
            <a:pPr algn="ctr"/>
            <a:endParaRPr lang="en-GB" dirty="0"/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7777147" y="3374611"/>
            <a:ext cx="224064" cy="665811"/>
          </a:xfrm>
          <a:prstGeom prst="cube">
            <a:avLst>
              <a:gd name="adj" fmla="val 0"/>
            </a:avLst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/>
        </p:spPr>
        <p:txBody>
          <a:bodyPr wrap="none" anchor="ctr"/>
          <a:lstStyle/>
          <a:p>
            <a:pPr algn="ctr"/>
            <a:endParaRPr lang="en-GB" dirty="0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9472808" y="3374611"/>
            <a:ext cx="224064" cy="665811"/>
          </a:xfrm>
          <a:prstGeom prst="cube">
            <a:avLst>
              <a:gd name="adj" fmla="val 0"/>
            </a:avLst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/>
        </p:spPr>
        <p:txBody>
          <a:bodyPr wrap="none" anchor="ctr"/>
          <a:lstStyle/>
          <a:p>
            <a:pPr algn="ctr"/>
            <a:endParaRPr lang="en-GB" dirty="0"/>
          </a:p>
        </p:txBody>
      </p:sp>
      <p:grpSp>
        <p:nvGrpSpPr>
          <p:cNvPr id="29" name="Group 28"/>
          <p:cNvGrpSpPr/>
          <p:nvPr/>
        </p:nvGrpSpPr>
        <p:grpSpPr>
          <a:xfrm>
            <a:off x="7703047" y="2796439"/>
            <a:ext cx="378112" cy="716360"/>
            <a:chOff x="4102374" y="1774221"/>
            <a:chExt cx="574568" cy="1088562"/>
          </a:xfrm>
        </p:grpSpPr>
        <p:sp>
          <p:nvSpPr>
            <p:cNvPr id="27" name="AutoShape 3"/>
            <p:cNvSpPr>
              <a:spLocks noChangeArrowheads="1"/>
            </p:cNvSpPr>
            <p:nvPr/>
          </p:nvSpPr>
          <p:spPr bwMode="auto">
            <a:xfrm>
              <a:off x="4226775" y="2302687"/>
              <a:ext cx="336701" cy="560096"/>
            </a:xfrm>
            <a:prstGeom prst="can">
              <a:avLst>
                <a:gd name="adj" fmla="val 36176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" name="AutoShape 4"/>
            <p:cNvSpPr>
              <a:spLocks noChangeArrowheads="1"/>
            </p:cNvSpPr>
            <p:nvPr/>
          </p:nvSpPr>
          <p:spPr bwMode="auto">
            <a:xfrm>
              <a:off x="4102374" y="1774221"/>
              <a:ext cx="574568" cy="602581"/>
            </a:xfrm>
            <a:prstGeom prst="cube">
              <a:avLst>
                <a:gd name="adj" fmla="val 8489"/>
              </a:avLst>
            </a:prstGeom>
            <a:solidFill>
              <a:schemeClr val="accent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anchor="ctr"/>
            <a:lstStyle/>
            <a:p>
              <a:endParaRPr lang="en-GB"/>
            </a:p>
          </p:txBody>
        </p:sp>
      </p:grpSp>
      <p:pic>
        <p:nvPicPr>
          <p:cNvPr id="31" name="Picture 2" descr="Image result for ac volt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819" y="3297941"/>
            <a:ext cx="81915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>
            <a:off x="1865272" y="3417331"/>
            <a:ext cx="16591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1" idx="3"/>
            <a:endCxn id="22" idx="2"/>
          </p:cNvCxnSpPr>
          <p:nvPr/>
        </p:nvCxnSpPr>
        <p:spPr>
          <a:xfrm>
            <a:off x="2006969" y="3707516"/>
            <a:ext cx="1517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65272" y="4002178"/>
            <a:ext cx="16591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83022" y="4107980"/>
            <a:ext cx="22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3 Phase Power Supply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1386099" y="2517040"/>
            <a:ext cx="1293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Current Transducer</a:t>
            </a:r>
            <a:endParaRPr lang="en-GB" dirty="0"/>
          </a:p>
        </p:txBody>
      </p:sp>
      <p:grpSp>
        <p:nvGrpSpPr>
          <p:cNvPr id="49" name="Group 48"/>
          <p:cNvGrpSpPr/>
          <p:nvPr/>
        </p:nvGrpSpPr>
        <p:grpSpPr>
          <a:xfrm>
            <a:off x="2569535" y="3198420"/>
            <a:ext cx="605728" cy="428870"/>
            <a:chOff x="4810546" y="931119"/>
            <a:chExt cx="1209033" cy="671746"/>
          </a:xfrm>
        </p:grpSpPr>
        <p:sp>
          <p:nvSpPr>
            <p:cNvPr id="50" name="Oval 49"/>
            <p:cNvSpPr/>
            <p:nvPr/>
          </p:nvSpPr>
          <p:spPr>
            <a:xfrm>
              <a:off x="5030900" y="1053549"/>
              <a:ext cx="768324" cy="426885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/>
            <p:cNvSpPr/>
            <p:nvPr/>
          </p:nvSpPr>
          <p:spPr>
            <a:xfrm>
              <a:off x="4810546" y="931119"/>
              <a:ext cx="1209033" cy="671746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961629" y="2245536"/>
            <a:ext cx="154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MEMS sensor</a:t>
            </a:r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8393837" y="2990206"/>
            <a:ext cx="187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Mechanical Fixing</a:t>
            </a:r>
            <a:endParaRPr lang="en-GB" dirty="0"/>
          </a:p>
        </p:txBody>
      </p:sp>
      <p:sp>
        <p:nvSpPr>
          <p:cNvPr id="54" name="AutoShape 4"/>
          <p:cNvSpPr>
            <a:spLocks noChangeArrowheads="1"/>
          </p:cNvSpPr>
          <p:nvPr/>
        </p:nvSpPr>
        <p:spPr bwMode="auto">
          <a:xfrm>
            <a:off x="4500886" y="1864748"/>
            <a:ext cx="1759222" cy="791698"/>
          </a:xfrm>
          <a:prstGeom prst="cube">
            <a:avLst>
              <a:gd name="adj" fmla="val 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dirty="0" smtClean="0"/>
              <a:t>MSP432 </a:t>
            </a:r>
          </a:p>
          <a:p>
            <a:pPr algn="ctr"/>
            <a:r>
              <a:rPr lang="en-GB" dirty="0" smtClean="0"/>
              <a:t>Launchpad</a:t>
            </a:r>
            <a:endParaRPr lang="en-GB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2872399" y="3417331"/>
            <a:ext cx="5058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872399" y="2517040"/>
            <a:ext cx="16284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872399" y="2501871"/>
            <a:ext cx="0" cy="6780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260108" y="2482401"/>
            <a:ext cx="16284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8" idx="1"/>
          </p:cNvCxnSpPr>
          <p:nvPr/>
        </p:nvCxnSpPr>
        <p:spPr>
          <a:xfrm flipV="1">
            <a:off x="7876054" y="2466155"/>
            <a:ext cx="2478" cy="362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utoShape 4"/>
          <p:cNvSpPr>
            <a:spLocks noChangeArrowheads="1"/>
          </p:cNvSpPr>
          <p:nvPr/>
        </p:nvSpPr>
        <p:spPr bwMode="auto">
          <a:xfrm>
            <a:off x="1187819" y="1629611"/>
            <a:ext cx="1314872" cy="797124"/>
          </a:xfrm>
          <a:prstGeom prst="cube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anchor="ctr"/>
          <a:lstStyle/>
          <a:p>
            <a:pPr algn="ctr"/>
            <a:r>
              <a:rPr lang="en-GB" dirty="0" smtClean="0"/>
              <a:t>Computer</a:t>
            </a:r>
            <a:endParaRPr lang="en-GB" dirty="0"/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2502691" y="2028173"/>
            <a:ext cx="1998195" cy="25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422062" y="4036846"/>
            <a:ext cx="154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Bearing 3</a:t>
            </a:r>
            <a:endParaRPr lang="en-GB" dirty="0"/>
          </a:p>
        </p:txBody>
      </p:sp>
      <p:sp>
        <p:nvSpPr>
          <p:cNvPr id="74" name="TextBox 73"/>
          <p:cNvSpPr txBox="1"/>
          <p:nvPr/>
        </p:nvSpPr>
        <p:spPr>
          <a:xfrm>
            <a:off x="7117139" y="4036846"/>
            <a:ext cx="154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Bearing 2</a:t>
            </a:r>
            <a:endParaRPr lang="en-GB" dirty="0"/>
          </a:p>
        </p:txBody>
      </p:sp>
      <p:sp>
        <p:nvSpPr>
          <p:cNvPr id="75" name="TextBox 74"/>
          <p:cNvSpPr txBox="1"/>
          <p:nvPr/>
        </p:nvSpPr>
        <p:spPr>
          <a:xfrm>
            <a:off x="8813384" y="4036846"/>
            <a:ext cx="154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Bearing 1</a:t>
            </a:r>
            <a:endParaRPr lang="en-GB" dirty="0"/>
          </a:p>
        </p:txBody>
      </p:sp>
      <p:cxnSp>
        <p:nvCxnSpPr>
          <p:cNvPr id="76" name="Straight Arrow Connector 75"/>
          <p:cNvCxnSpPr>
            <a:endCxn id="51" idx="1"/>
          </p:cNvCxnSpPr>
          <p:nvPr/>
        </p:nvCxnSpPr>
        <p:spPr>
          <a:xfrm>
            <a:off x="2476984" y="3105996"/>
            <a:ext cx="181258" cy="1552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8081159" y="2561992"/>
            <a:ext cx="177144" cy="2242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27" idx="4"/>
          </p:cNvCxnSpPr>
          <p:nvPr/>
        </p:nvCxnSpPr>
        <p:spPr>
          <a:xfrm flipH="1">
            <a:off x="8006489" y="3213470"/>
            <a:ext cx="419961" cy="115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68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034" y="2036707"/>
            <a:ext cx="3702900" cy="281362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094756" y="2042555"/>
            <a:ext cx="4477217" cy="2845068"/>
            <a:chOff x="1094756" y="2042555"/>
            <a:chExt cx="4477217" cy="284506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4756" y="2042555"/>
              <a:ext cx="4477217" cy="2845068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1371600" y="4469328"/>
              <a:ext cx="47244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9267" y="2036707"/>
            <a:ext cx="2700169" cy="281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12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138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guite t.j. (tjg1g14)</dc:creator>
  <cp:lastModifiedBy>guite t.j. (tjg1g14)</cp:lastModifiedBy>
  <cp:revision>30</cp:revision>
  <dcterms:created xsi:type="dcterms:W3CDTF">2018-07-31T16:39:04Z</dcterms:created>
  <dcterms:modified xsi:type="dcterms:W3CDTF">2018-08-27T16:04:27Z</dcterms:modified>
</cp:coreProperties>
</file>