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224" r:id="rId2"/>
    <p:sldId id="1236" r:id="rId3"/>
    <p:sldId id="1235" r:id="rId4"/>
    <p:sldId id="1231" r:id="rId5"/>
    <p:sldId id="1237" r:id="rId6"/>
    <p:sldId id="1238" r:id="rId7"/>
    <p:sldId id="1240" r:id="rId8"/>
    <p:sldId id="1242" r:id="rId9"/>
    <p:sldId id="1244" r:id="rId10"/>
    <p:sldId id="1246" r:id="rId11"/>
    <p:sldId id="1248" r:id="rId12"/>
    <p:sldId id="1250" r:id="rId13"/>
    <p:sldId id="1252" r:id="rId14"/>
    <p:sldId id="1254" r:id="rId15"/>
    <p:sldId id="1256" r:id="rId16"/>
    <p:sldId id="1258" r:id="rId17"/>
    <p:sldId id="1260" r:id="rId18"/>
    <p:sldId id="1262" r:id="rId19"/>
    <p:sldId id="1263" r:id="rId20"/>
    <p:sldId id="1264" r:id="rId21"/>
    <p:sldId id="1206" r:id="rId2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57DE1-F9C6-4DA8-9CFB-5229C141A8AA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470D-9C27-4EF7-9EBC-B2814BEA95C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4347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6084-1049-49AB-AFAE-E58C0ADC2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99F-3553-4176-9945-919B73BBA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5AA0-A28E-41B8-8C36-81AB7D38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5B69-BF7C-4532-9C9F-8AC4BD3F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D5D4B-3AA9-4575-A930-E87C8310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9603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08D2-D433-4B0A-99E8-F67168F2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D4C5E-3783-47EA-9AAE-F515AF64D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6BE1-3729-43DE-AE40-5333A155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E1AC3-C7AA-43A1-B2EF-62F483C6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2A98-92E4-4D72-B192-E2A43F7B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7964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2453A-A6D1-4E77-90CF-F2B8704EE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DE1F8-66E7-49ED-90C7-0D14149B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BE0B-957C-42C5-92F4-8F5BE0EB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F5C4F-B487-48FA-97C7-2F917DA8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6F4-1C09-4713-9D79-0051C5D5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5925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153498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61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23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8616-3100-4B1C-ABB1-895AC221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F6DD-32E4-4D8C-8CF4-EB08E2AD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787DB-A536-4A36-A0C4-B0324015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6F8E-D9A6-4BF5-9949-1F818019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02C7-6B67-4A36-B3BD-BB0B6D6F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999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B8EB-415F-49FF-A211-23ACB745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5074-59F5-48C2-AB51-F36E7AE93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3CA3-DCB4-48B8-8D4E-72EED844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CD6B-F239-4BE3-88C1-9D8146A7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92C1-826C-4673-BE77-F90082C0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07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E711-5215-4581-8370-04564EC5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4804-F42E-494E-AF14-65CED46F9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5972-B66A-488B-B8BE-C6DBB83FE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AA562-66FF-484F-9F0A-21F41DD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DB636-AE1C-44DF-A9C8-0635932E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E3F5-9D60-43E6-A2D2-48A610E5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608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ADAB-C3AB-4AE4-94E5-301FC813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2AEBA-3B2C-4FC9-A929-A16F4660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03644-0694-4260-A66D-5D17CC678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9B5C4-DB4F-47BF-B7F4-A61EE6E70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E94B3-EB6A-4CD2-977A-646509C86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A7721-6F0C-42C2-8636-7456F6BA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2C6CC-5647-413C-ABAB-9F15E008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1B985-7B94-4EE9-A1A5-D506411A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0168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B05-05A9-4B8A-A606-4B3FE751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6142C-6BC9-46D3-96D1-B9A57119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E95CE-9695-4B7A-AD15-F1A09F42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F0295-E383-4465-A78C-19C272DB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136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8FE86-5F87-4166-828F-5A24971C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0AC61-D391-44EF-A000-06813089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6D369-5D80-471D-A16D-D6C2AADD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9639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3A3D-3ED5-4D4C-B5EB-8230DDE5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770B9-7826-4BBA-B62C-AD65360A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F48EF-D227-4632-8E31-321585A6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3646C-DF75-43FF-B17A-8E0E950D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013A6-B693-4ABC-B1A6-00D4342F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5E583-2CC7-4544-9694-C20A3D0D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7631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AB10-8CC0-4901-9DE4-24F2C50B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529BB-E838-45F8-901D-2CD71D027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E8C1-F114-4DDF-9B04-5D3373B9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0A64B-AF0A-4248-B1E3-53109A60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017BB-6EC1-47E8-8783-AD139C8F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17393-DC9D-4EB2-BFC5-9EA6AB98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0419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66C5A-88E5-48FF-AC7E-749E0A93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7C786-AFD4-4109-8645-E04B9658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B59AE-1103-4422-8A0C-493F9EA86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EC33-8548-4FD3-A7DB-3E7018DDC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80A22-54BD-41CC-8AC1-FCDB093C4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7565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www.w3.org/TR/css-flexbox-1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aniuse.com/" TargetMode="External"/><Relationship Id="rId4" Type="http://schemas.openxmlformats.org/officeDocument/2006/relationships/hyperlink" Target="https://philipwalton.github.io/solved-by-flexbox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By </a:t>
            </a:r>
            <a:r>
              <a:rPr lang="en-US" dirty="0" err="1"/>
              <a:t>Tymur</a:t>
            </a:r>
            <a:r>
              <a:rPr lang="en-US" dirty="0"/>
              <a:t> </a:t>
            </a:r>
            <a:r>
              <a:rPr lang="en-US" dirty="0" err="1"/>
              <a:t>Mikava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3537"/>
            <a:ext cx="12390783" cy="66830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WELCOME TO THE FUTURE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Flex-basis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496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8960446" y="6138696"/>
            <a:ext cx="2994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flex-grow = &lt;number&gt;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Defines the initial size of the </a:t>
            </a:r>
            <a:r>
              <a:rPr lang="en-US" b="1" dirty="0"/>
              <a:t>flex</a:t>
            </a:r>
            <a:r>
              <a:rPr lang="en-US" dirty="0"/>
              <a:t> item, before any available space is distributed according to the </a:t>
            </a:r>
            <a:r>
              <a:rPr lang="en-US" b="1" dirty="0"/>
              <a:t>flex</a:t>
            </a:r>
            <a:r>
              <a:rPr lang="en-US" dirty="0"/>
              <a:t> factors. When omitted from the </a:t>
            </a:r>
            <a:r>
              <a:rPr lang="en-US" b="1" dirty="0"/>
              <a:t>flex</a:t>
            </a:r>
            <a:r>
              <a:rPr lang="en-US" dirty="0"/>
              <a:t> shorthand, its specified value is the length zero.</a:t>
            </a:r>
            <a:endParaRPr lang="ru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CA009-1B72-48C7-B747-67D373B05CD0}"/>
              </a:ext>
            </a:extLst>
          </p:cNvPr>
          <p:cNvSpPr/>
          <p:nvPr/>
        </p:nvSpPr>
        <p:spPr>
          <a:xfrm>
            <a:off x="9925879" y="4036636"/>
            <a:ext cx="2029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dirty="0"/>
              <a:t>.</a:t>
            </a:r>
            <a:r>
              <a:rPr lang="en-US" dirty="0"/>
              <a:t>box</a:t>
            </a:r>
            <a:r>
              <a:rPr lang="ru-UA" dirty="0"/>
              <a:t>{</a:t>
            </a:r>
          </a:p>
          <a:p>
            <a:r>
              <a:rPr lang="ru-UA" dirty="0"/>
              <a:t>    </a:t>
            </a:r>
            <a:r>
              <a:rPr lang="en-US" dirty="0"/>
              <a:t>flex-grow</a:t>
            </a:r>
            <a:r>
              <a:rPr lang="ru-UA" dirty="0"/>
              <a:t>: </a:t>
            </a:r>
            <a:r>
              <a:rPr lang="en-US" dirty="0"/>
              <a:t>1</a:t>
            </a:r>
            <a:r>
              <a:rPr lang="ru-UA" dirty="0"/>
              <a:t>;</a:t>
            </a:r>
            <a:endParaRPr lang="en-US" dirty="0"/>
          </a:p>
          <a:p>
            <a:r>
              <a:rPr lang="en-US" dirty="0"/>
              <a:t>    flex-basis: 400px;</a:t>
            </a:r>
            <a:endParaRPr lang="ru-UA" dirty="0"/>
          </a:p>
          <a:p>
            <a:r>
              <a:rPr lang="ru-UA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46C1E-DDC1-4F0A-AA28-BF8F7456A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70" y="3761237"/>
            <a:ext cx="8892209" cy="21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2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Flex-shrink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496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8587410" y="6172199"/>
            <a:ext cx="316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flex-shrink = &lt;number&gt;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flex</a:t>
            </a:r>
            <a:r>
              <a:rPr lang="en-US" dirty="0"/>
              <a:t>-</a:t>
            </a:r>
            <a:r>
              <a:rPr lang="en-US" b="1" dirty="0"/>
              <a:t>shrink</a:t>
            </a:r>
            <a:r>
              <a:rPr lang="en-US" dirty="0"/>
              <a:t> property defines how the item will </a:t>
            </a:r>
            <a:r>
              <a:rPr lang="en-US" b="1" dirty="0"/>
              <a:t>shrink</a:t>
            </a:r>
            <a:r>
              <a:rPr lang="en-US" dirty="0"/>
              <a:t> relative to the rest of the </a:t>
            </a:r>
            <a:r>
              <a:rPr lang="en-US" b="1" dirty="0"/>
              <a:t>flexible</a:t>
            </a:r>
            <a:r>
              <a:rPr lang="en-US" dirty="0"/>
              <a:t> items inside the same container.</a:t>
            </a:r>
            <a:endParaRPr lang="ru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CA009-1B72-48C7-B747-67D373B05CD0}"/>
              </a:ext>
            </a:extLst>
          </p:cNvPr>
          <p:cNvSpPr/>
          <p:nvPr/>
        </p:nvSpPr>
        <p:spPr>
          <a:xfrm>
            <a:off x="4973085" y="44483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UA" dirty="0"/>
              <a:t>.</a:t>
            </a:r>
            <a:r>
              <a:rPr lang="en-US" dirty="0"/>
              <a:t>box-2</a:t>
            </a:r>
            <a:r>
              <a:rPr lang="ru-UA" dirty="0"/>
              <a:t>{</a:t>
            </a:r>
          </a:p>
          <a:p>
            <a:r>
              <a:rPr lang="ru-UA" dirty="0"/>
              <a:t>    </a:t>
            </a:r>
            <a:r>
              <a:rPr lang="en-US" dirty="0"/>
              <a:t>flex-shrink: 2;</a:t>
            </a:r>
            <a:endParaRPr lang="ru-UA" dirty="0"/>
          </a:p>
          <a:p>
            <a:r>
              <a:rPr lang="ru-UA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AB149-C0F5-4ABC-A625-9423E7BD9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010" y="4303151"/>
            <a:ext cx="3267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6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496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6498666" y="6172199"/>
            <a:ext cx="636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 = flex-grow + flex-shrink + flex-basis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flex</a:t>
            </a:r>
            <a:r>
              <a:rPr lang="en-US" dirty="0"/>
              <a:t> property in </a:t>
            </a:r>
            <a:r>
              <a:rPr lang="en-US" b="1" dirty="0"/>
              <a:t>CSS</a:t>
            </a:r>
            <a:r>
              <a:rPr lang="en-US" dirty="0"/>
              <a:t> is the combination of </a:t>
            </a:r>
            <a:r>
              <a:rPr lang="en-US" b="1" dirty="0"/>
              <a:t>flex</a:t>
            </a:r>
            <a:r>
              <a:rPr lang="en-US" dirty="0"/>
              <a:t>-grow, </a:t>
            </a:r>
            <a:r>
              <a:rPr lang="en-US" b="1" dirty="0"/>
              <a:t>flex</a:t>
            </a:r>
            <a:r>
              <a:rPr lang="en-US" dirty="0"/>
              <a:t>-shrink, and </a:t>
            </a:r>
            <a:r>
              <a:rPr lang="en-US" b="1" dirty="0"/>
              <a:t>flex</a:t>
            </a:r>
            <a:r>
              <a:rPr lang="en-US" dirty="0"/>
              <a:t>-basis property. It is used to set the length of flexible items. The </a:t>
            </a:r>
            <a:r>
              <a:rPr lang="en-US" b="1" dirty="0"/>
              <a:t>flex</a:t>
            </a:r>
            <a:r>
              <a:rPr lang="en-US" dirty="0"/>
              <a:t> property is much responsive and mobile friendly. It is easy to positioning child elements and the main container.</a:t>
            </a:r>
            <a:endParaRPr lang="ru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5A1CD-CBE1-4703-AA7E-0EB4DF67C67A}"/>
              </a:ext>
            </a:extLst>
          </p:cNvPr>
          <p:cNvSpPr txBox="1"/>
          <p:nvPr/>
        </p:nvSpPr>
        <p:spPr>
          <a:xfrm>
            <a:off x="2071687" y="4412109"/>
            <a:ext cx="18004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.box {</a:t>
            </a:r>
          </a:p>
          <a:p>
            <a:r>
              <a:rPr lang="en-US" dirty="0"/>
              <a:t>flex-grow: 1;</a:t>
            </a:r>
          </a:p>
          <a:p>
            <a:r>
              <a:rPr lang="en-US" dirty="0"/>
              <a:t>flex-shrink: 1;</a:t>
            </a:r>
          </a:p>
          <a:p>
            <a:r>
              <a:rPr lang="en-US" dirty="0"/>
              <a:t>flex-basis: 100px;</a:t>
            </a:r>
          </a:p>
          <a:p>
            <a:r>
              <a:rPr lang="en-US" dirty="0"/>
              <a:t>}</a:t>
            </a:r>
            <a:endParaRPr lang="ru-U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81693-677B-4889-A9F0-A3D315D47EEE}"/>
              </a:ext>
            </a:extLst>
          </p:cNvPr>
          <p:cNvSpPr/>
          <p:nvPr/>
        </p:nvSpPr>
        <p:spPr>
          <a:xfrm>
            <a:off x="6635440" y="44521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.box {</a:t>
            </a:r>
          </a:p>
          <a:p>
            <a:r>
              <a:rPr lang="en-US" dirty="0"/>
              <a:t>flex: 1 1 100px; </a:t>
            </a:r>
          </a:p>
          <a:p>
            <a:r>
              <a:rPr lang="en-US" dirty="0"/>
              <a:t>}</a:t>
            </a:r>
            <a:endParaRPr lang="ru-U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23B159-DAD5-4ACE-9F31-D3FC78499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2" y="3544029"/>
            <a:ext cx="886239" cy="7754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912B2F-767A-4412-8C67-65188AB82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423" y="3500402"/>
            <a:ext cx="834265" cy="7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7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Justify-content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180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2328862" y="6112564"/>
            <a:ext cx="986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justify-content: flex-start | flex-end | center | space-between | space-around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Defines the alignment along the main axis. It helps distribute extra free space leftover when either all the flex items on a line are inflexible, or are flexible but have reached their maximum size.</a:t>
            </a:r>
            <a:endParaRPr lang="ru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B81F8-1004-4492-B77E-4EDAEA187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580" y="3614216"/>
            <a:ext cx="5069588" cy="945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1A87F8-CEF1-4409-B041-8A5E23D54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580" y="4990020"/>
            <a:ext cx="5069588" cy="969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BD5C3A-014F-4550-A312-77F98C026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580" y="2323997"/>
            <a:ext cx="5069588" cy="943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C427DF-D1B9-4DCA-A5A7-1CEF3863C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139" y="3637408"/>
            <a:ext cx="5059432" cy="93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282D32-7FF8-435D-8847-108CE9322B8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93"/>
          <a:stretch/>
        </p:blipFill>
        <p:spPr>
          <a:xfrm>
            <a:off x="507139" y="4990020"/>
            <a:ext cx="5087672" cy="9718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5FB18C-2CF6-475F-A180-410A95940071}"/>
              </a:ext>
            </a:extLst>
          </p:cNvPr>
          <p:cNvSpPr txBox="1"/>
          <p:nvPr/>
        </p:nvSpPr>
        <p:spPr>
          <a:xfrm>
            <a:off x="2529716" y="462068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  <a:endParaRPr lang="ru-U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746BD4-4EE3-408E-B238-AC20E8D82980}"/>
              </a:ext>
            </a:extLst>
          </p:cNvPr>
          <p:cNvSpPr txBox="1"/>
          <p:nvPr/>
        </p:nvSpPr>
        <p:spPr>
          <a:xfrm>
            <a:off x="9288591" y="4620688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flex-end</a:t>
            </a:r>
            <a:endParaRPr lang="ru-U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2C0BD-7D80-400B-AA17-0AFC0F8B55A6}"/>
              </a:ext>
            </a:extLst>
          </p:cNvPr>
          <p:cNvSpPr txBox="1"/>
          <p:nvPr/>
        </p:nvSpPr>
        <p:spPr>
          <a:xfrm>
            <a:off x="9177069" y="3232981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flex-start</a:t>
            </a:r>
            <a:endParaRPr lang="ru-U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708A4F-CB38-4FB2-8DD1-7C2059C6DB86}"/>
              </a:ext>
            </a:extLst>
          </p:cNvPr>
          <p:cNvSpPr txBox="1"/>
          <p:nvPr/>
        </p:nvSpPr>
        <p:spPr>
          <a:xfrm>
            <a:off x="2308997" y="3313020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space-around</a:t>
            </a:r>
            <a:endParaRPr lang="ru-U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F9070-928E-4F76-BA83-B7233C079BA0}"/>
              </a:ext>
            </a:extLst>
          </p:cNvPr>
          <p:cNvSpPr txBox="1"/>
          <p:nvPr/>
        </p:nvSpPr>
        <p:spPr>
          <a:xfrm>
            <a:off x="8876922" y="2026131"/>
            <a:ext cx="161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space-between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9055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180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9410247" y="6216644"/>
            <a:ext cx="241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order: &lt;number&gt;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Flex</a:t>
            </a:r>
            <a:r>
              <a:rPr lang="en-US" dirty="0"/>
              <a:t> items are displayed in the same </a:t>
            </a:r>
            <a:r>
              <a:rPr lang="en-US" b="1" dirty="0"/>
              <a:t>order</a:t>
            </a:r>
            <a:r>
              <a:rPr lang="en-US" dirty="0"/>
              <a:t> as they appear in the source document by default. The </a:t>
            </a:r>
            <a:r>
              <a:rPr lang="en-US" b="1" dirty="0"/>
              <a:t>order</a:t>
            </a:r>
            <a:r>
              <a:rPr lang="en-US" dirty="0"/>
              <a:t> property can be used to change this </a:t>
            </a:r>
            <a:r>
              <a:rPr lang="en-US" b="1" dirty="0"/>
              <a:t>ordering</a:t>
            </a:r>
            <a:r>
              <a:rPr lang="en-US" dirty="0"/>
              <a:t>.</a:t>
            </a:r>
            <a:endParaRPr lang="ru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D9707-D032-4375-B18C-AF5D0DC41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539" y="4248063"/>
            <a:ext cx="7667625" cy="1457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D60DFE-39B1-4FF7-80FC-F72554DEE5AB}"/>
              </a:ext>
            </a:extLst>
          </p:cNvPr>
          <p:cNvSpPr txBox="1"/>
          <p:nvPr/>
        </p:nvSpPr>
        <p:spPr>
          <a:xfrm>
            <a:off x="2066539" y="3324733"/>
            <a:ext cx="1039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.box-1{</a:t>
            </a:r>
          </a:p>
          <a:p>
            <a:r>
              <a:rPr lang="en-US" dirty="0"/>
              <a:t>  order: 2</a:t>
            </a:r>
          </a:p>
          <a:p>
            <a:r>
              <a:rPr lang="en-US" dirty="0"/>
              <a:t>}</a:t>
            </a:r>
            <a:endParaRPr lang="ru-U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2630A-2B60-42F6-AD95-6AB0FE9D1DFE}"/>
              </a:ext>
            </a:extLst>
          </p:cNvPr>
          <p:cNvSpPr/>
          <p:nvPr/>
        </p:nvSpPr>
        <p:spPr>
          <a:xfrm>
            <a:off x="4306957" y="32868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.box-2{</a:t>
            </a:r>
          </a:p>
          <a:p>
            <a:r>
              <a:rPr lang="en-US" dirty="0"/>
              <a:t>  order: 1</a:t>
            </a:r>
          </a:p>
          <a:p>
            <a:r>
              <a:rPr lang="en-US" dirty="0"/>
              <a:t>}</a:t>
            </a:r>
            <a:endParaRPr lang="ru-U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2890B4-8019-48D0-9E62-623F8DD34274}"/>
              </a:ext>
            </a:extLst>
          </p:cNvPr>
          <p:cNvSpPr/>
          <p:nvPr/>
        </p:nvSpPr>
        <p:spPr>
          <a:xfrm>
            <a:off x="6362247" y="32713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.box-3{</a:t>
            </a:r>
          </a:p>
          <a:p>
            <a:r>
              <a:rPr lang="en-US" dirty="0"/>
              <a:t>  order: 4</a:t>
            </a:r>
          </a:p>
          <a:p>
            <a:r>
              <a:rPr lang="en-US" dirty="0"/>
              <a:t>}</a:t>
            </a:r>
            <a:endParaRPr lang="ru-U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3D913-3E06-4E2F-8AD3-DA82B219FC61}"/>
              </a:ext>
            </a:extLst>
          </p:cNvPr>
          <p:cNvSpPr/>
          <p:nvPr/>
        </p:nvSpPr>
        <p:spPr>
          <a:xfrm>
            <a:off x="8417537" y="31809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.box-4{</a:t>
            </a:r>
          </a:p>
          <a:p>
            <a:r>
              <a:rPr lang="en-US" dirty="0"/>
              <a:t>  order: 3 </a:t>
            </a:r>
          </a:p>
          <a:p>
            <a:r>
              <a:rPr lang="en-US" dirty="0"/>
              <a:t>}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5563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Align-items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180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3803375" y="6172199"/>
            <a:ext cx="816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align-items: stretch | flex-start | flex-end | center | baseline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align</a:t>
            </a:r>
            <a:r>
              <a:rPr lang="en-US" dirty="0"/>
              <a:t>-</a:t>
            </a:r>
            <a:r>
              <a:rPr lang="en-US" b="1" dirty="0"/>
              <a:t>items</a:t>
            </a:r>
            <a:r>
              <a:rPr lang="en-US" dirty="0"/>
              <a:t> property defines the default behavior for how </a:t>
            </a:r>
            <a:r>
              <a:rPr lang="en-US" b="1" dirty="0"/>
              <a:t>items</a:t>
            </a:r>
            <a:r>
              <a:rPr lang="en-US" dirty="0"/>
              <a:t> are laid out along the cross axis (perpendicular to the main axis).</a:t>
            </a:r>
            <a:endParaRPr lang="ru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77B34-756D-4682-A826-2BFCBB37D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64" y="3490065"/>
            <a:ext cx="3528391" cy="11026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AD63AB-71B8-4EDA-AF2B-C9D87DDFE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64" y="4975584"/>
            <a:ext cx="3528391" cy="10924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C30CBE-16A1-41F8-B79F-50DF63FCA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858" y="3575951"/>
            <a:ext cx="3528391" cy="1107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3F376E-F7DA-4D9D-B087-868264A47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1860" y="4966774"/>
            <a:ext cx="3528390" cy="11100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0C3250-3CBA-4E00-8D2C-8636752B40C7}"/>
              </a:ext>
            </a:extLst>
          </p:cNvPr>
          <p:cNvSpPr txBox="1"/>
          <p:nvPr/>
        </p:nvSpPr>
        <p:spPr>
          <a:xfrm>
            <a:off x="1846817" y="3113951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flex-start</a:t>
            </a:r>
            <a:endParaRPr lang="ru-U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21048-009B-428B-8E69-76BB94FEDE7C}"/>
              </a:ext>
            </a:extLst>
          </p:cNvPr>
          <p:cNvSpPr/>
          <p:nvPr/>
        </p:nvSpPr>
        <p:spPr>
          <a:xfrm>
            <a:off x="1690775" y="4574174"/>
            <a:ext cx="949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flex-end</a:t>
            </a:r>
            <a:endParaRPr lang="ru-U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12BC8-9FC7-4AA1-9593-034E760F15CF}"/>
              </a:ext>
            </a:extLst>
          </p:cNvPr>
          <p:cNvSpPr/>
          <p:nvPr/>
        </p:nvSpPr>
        <p:spPr>
          <a:xfrm>
            <a:off x="8053390" y="4648485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baseline</a:t>
            </a:r>
            <a:endParaRPr lang="ru-U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D2F291-B8F4-491F-B549-5CF5FB5D1D77}"/>
              </a:ext>
            </a:extLst>
          </p:cNvPr>
          <p:cNvSpPr/>
          <p:nvPr/>
        </p:nvSpPr>
        <p:spPr>
          <a:xfrm>
            <a:off x="8053390" y="3283647"/>
            <a:ext cx="787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center</a:t>
            </a:r>
            <a:endParaRPr lang="ru-U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D3E8D3-18EF-4073-AC55-75FD102B46A2}"/>
              </a:ext>
            </a:extLst>
          </p:cNvPr>
          <p:cNvSpPr/>
          <p:nvPr/>
        </p:nvSpPr>
        <p:spPr>
          <a:xfrm>
            <a:off x="8007095" y="1908630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stretch</a:t>
            </a:r>
            <a:endParaRPr lang="ru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69207-2B1B-4CE3-9629-936A73C1B4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1858" y="2218957"/>
            <a:ext cx="3528391" cy="11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4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Align-content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180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914400" y="6172199"/>
            <a:ext cx="1105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align-content: stretch | flex-start | flex-end | center | space-between | space-around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align</a:t>
            </a:r>
            <a:r>
              <a:rPr lang="en-US" dirty="0"/>
              <a:t>-</a:t>
            </a:r>
            <a:r>
              <a:rPr lang="en-US" b="1" dirty="0"/>
              <a:t>content</a:t>
            </a:r>
            <a:r>
              <a:rPr lang="en-US" dirty="0"/>
              <a:t> property modifies the behavior of the flex-wrap property. It is similar to </a:t>
            </a:r>
            <a:r>
              <a:rPr lang="en-US" b="1" dirty="0"/>
              <a:t>align</a:t>
            </a:r>
            <a:r>
              <a:rPr lang="en-US" dirty="0"/>
              <a:t>-items, but instead of </a:t>
            </a:r>
            <a:r>
              <a:rPr lang="en-US" b="1" dirty="0"/>
              <a:t>aligning</a:t>
            </a:r>
            <a:r>
              <a:rPr lang="en-US" dirty="0"/>
              <a:t> flex items, it </a:t>
            </a:r>
            <a:r>
              <a:rPr lang="en-US" b="1" dirty="0"/>
              <a:t>aligns</a:t>
            </a:r>
            <a:r>
              <a:rPr lang="en-US" dirty="0"/>
              <a:t> flex lines.</a:t>
            </a:r>
            <a:endParaRPr lang="ru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7B94D-7F54-4EBD-9B29-C83F688EE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31" y="3398775"/>
            <a:ext cx="2322443" cy="104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B090C-0205-4242-A556-7C9F9DE52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377" y="4849016"/>
            <a:ext cx="2283531" cy="1026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F6956-F2B1-4C69-A76C-97C14BDCE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904" y="3394668"/>
            <a:ext cx="2322443" cy="1038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D48DCD-E00F-4BA4-A0B8-4C6486AFEF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9904" y="4913002"/>
            <a:ext cx="2322444" cy="10484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0E5732-4F76-4D19-BB0D-A5C4678D17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9803" y="3381187"/>
            <a:ext cx="2322443" cy="10471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D43F81-30E3-4675-ACCB-F3C571592A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9688" y="4913003"/>
            <a:ext cx="2342674" cy="10484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7AD8340-CC70-4B16-B1A2-EBE59216A221}"/>
              </a:ext>
            </a:extLst>
          </p:cNvPr>
          <p:cNvSpPr txBox="1"/>
          <p:nvPr/>
        </p:nvSpPr>
        <p:spPr>
          <a:xfrm>
            <a:off x="1674200" y="308346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stretch</a:t>
            </a:r>
            <a:endParaRPr lang="ru-U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2A2C9A-B8B9-449A-899F-84725DC526B9}"/>
              </a:ext>
            </a:extLst>
          </p:cNvPr>
          <p:cNvSpPr txBox="1"/>
          <p:nvPr/>
        </p:nvSpPr>
        <p:spPr>
          <a:xfrm>
            <a:off x="1674199" y="4537293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flex-start</a:t>
            </a:r>
            <a:endParaRPr lang="ru-U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3D62C4-B4DD-4D7B-AF84-53C13C397F5A}"/>
              </a:ext>
            </a:extLst>
          </p:cNvPr>
          <p:cNvSpPr txBox="1"/>
          <p:nvPr/>
        </p:nvSpPr>
        <p:spPr>
          <a:xfrm>
            <a:off x="5087995" y="307200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flex-end</a:t>
            </a:r>
            <a:endParaRPr lang="ru-U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A0AD3-C4DC-49AB-ACC9-D3F39BE3D191}"/>
              </a:ext>
            </a:extLst>
          </p:cNvPr>
          <p:cNvSpPr txBox="1"/>
          <p:nvPr/>
        </p:nvSpPr>
        <p:spPr>
          <a:xfrm>
            <a:off x="5087995" y="457104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  <a:endParaRPr lang="ru-U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95AF02-CDA2-4D79-86F6-67F911A0FAC5}"/>
              </a:ext>
            </a:extLst>
          </p:cNvPr>
          <p:cNvSpPr txBox="1"/>
          <p:nvPr/>
        </p:nvSpPr>
        <p:spPr>
          <a:xfrm>
            <a:off x="7901379" y="3083464"/>
            <a:ext cx="161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space-between</a:t>
            </a:r>
            <a:endParaRPr lang="ru-U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C9EB8F-EAB0-4941-895D-97CB6F76FA17}"/>
              </a:ext>
            </a:extLst>
          </p:cNvPr>
          <p:cNvSpPr txBox="1"/>
          <p:nvPr/>
        </p:nvSpPr>
        <p:spPr>
          <a:xfrm>
            <a:off x="8055715" y="4621403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space-around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719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Align-self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180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3975652" y="6172199"/>
            <a:ext cx="821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align-self: auto| flex-start | flex-end | center | stretch | baseline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align</a:t>
            </a:r>
            <a:r>
              <a:rPr lang="en-US" dirty="0"/>
              <a:t>-</a:t>
            </a:r>
            <a:r>
              <a:rPr lang="en-US" b="1" dirty="0"/>
              <a:t>self</a:t>
            </a:r>
            <a:r>
              <a:rPr lang="en-US" dirty="0"/>
              <a:t> property specifies the </a:t>
            </a:r>
            <a:r>
              <a:rPr lang="en-US" b="1" dirty="0"/>
              <a:t>alignment</a:t>
            </a:r>
            <a:r>
              <a:rPr lang="en-US" dirty="0"/>
              <a:t> for the selected item inside the flexible container.</a:t>
            </a:r>
            <a:endParaRPr lang="ru-U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2A2C9A-B8B9-449A-899F-84725DC526B9}"/>
              </a:ext>
            </a:extLst>
          </p:cNvPr>
          <p:cNvSpPr txBox="1"/>
          <p:nvPr/>
        </p:nvSpPr>
        <p:spPr>
          <a:xfrm>
            <a:off x="352737" y="2977659"/>
            <a:ext cx="3172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.box-3{</a:t>
            </a:r>
          </a:p>
          <a:p>
            <a:r>
              <a:rPr lang="en-US" dirty="0"/>
              <a:t>   align-item: flex-start;</a:t>
            </a:r>
          </a:p>
          <a:p>
            <a:r>
              <a:rPr lang="en-US" dirty="0"/>
              <a:t>}</a:t>
            </a:r>
            <a:endParaRPr lang="ru-U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A0AD3-C4DC-49AB-ACC9-D3F39BE3D191}"/>
              </a:ext>
            </a:extLst>
          </p:cNvPr>
          <p:cNvSpPr txBox="1"/>
          <p:nvPr/>
        </p:nvSpPr>
        <p:spPr>
          <a:xfrm>
            <a:off x="6584490" y="4818878"/>
            <a:ext cx="2016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.box-3{</a:t>
            </a:r>
          </a:p>
          <a:p>
            <a:r>
              <a:rPr lang="en-US" dirty="0"/>
              <a:t>  align-item: center;</a:t>
            </a:r>
          </a:p>
          <a:p>
            <a:r>
              <a:rPr lang="en-US" dirty="0"/>
              <a:t>}</a:t>
            </a:r>
            <a:endParaRPr lang="ru-UA" dirty="0"/>
          </a:p>
          <a:p>
            <a:endParaRPr lang="ru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F254B-6359-4392-80E4-D00BD8DC2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083" y="2840553"/>
            <a:ext cx="3587820" cy="1250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B904F2-9B48-425C-94A3-A188A01C0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909" y="4794712"/>
            <a:ext cx="3560994" cy="1248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9A7164-8F9D-43E8-8016-DD5272316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5249" y="2809028"/>
            <a:ext cx="3560994" cy="1260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1EE023-B199-4A00-AA7B-2EB81013F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768" y="4787331"/>
            <a:ext cx="3560995" cy="12440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ED9EB3-2583-485A-9D7F-C96A0AFB16B1}"/>
              </a:ext>
            </a:extLst>
          </p:cNvPr>
          <p:cNvSpPr txBox="1"/>
          <p:nvPr/>
        </p:nvSpPr>
        <p:spPr>
          <a:xfrm>
            <a:off x="6485280" y="2967335"/>
            <a:ext cx="2062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.box-3{</a:t>
            </a:r>
          </a:p>
          <a:p>
            <a:r>
              <a:rPr lang="en-US" dirty="0"/>
              <a:t>  align-item: stretch;</a:t>
            </a:r>
          </a:p>
          <a:p>
            <a:r>
              <a:rPr lang="en-US" dirty="0"/>
              <a:t>}</a:t>
            </a:r>
            <a:endParaRPr lang="ru-U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905528-827D-41C2-8435-0FFDCCEF1DC2}"/>
              </a:ext>
            </a:extLst>
          </p:cNvPr>
          <p:cNvSpPr/>
          <p:nvPr/>
        </p:nvSpPr>
        <p:spPr>
          <a:xfrm>
            <a:off x="352737" y="5070404"/>
            <a:ext cx="2307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.box-3{</a:t>
            </a:r>
          </a:p>
          <a:p>
            <a:r>
              <a:rPr lang="en-US" dirty="0"/>
              <a:t>   align-item: flex-end;</a:t>
            </a:r>
          </a:p>
          <a:p>
            <a:r>
              <a:rPr lang="en-US" dirty="0"/>
              <a:t>}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0074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Browser support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A6C61-AC50-4C2D-BA38-8FE7E3E8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57450"/>
            <a:ext cx="11430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27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0BC5-3C7B-40CE-84E4-66787097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  <a:endParaRPr lang="ru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ED175-30D3-4A5B-8E25-91468A82D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21082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https://www.w3.org/TR/css-flexbox-1/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https://css-tricks.com/snippets/css/a-guide-to-flexbox/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https://philipwalton.github.io/solved-by-flexbox/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https://caniuse.com/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6194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5851A7-2B5E-4FBB-8B45-F113E8C17452}"/>
              </a:ext>
            </a:extLst>
          </p:cNvPr>
          <p:cNvSpPr txBox="1"/>
          <p:nvPr/>
        </p:nvSpPr>
        <p:spPr>
          <a:xfrm>
            <a:off x="1224447" y="570524"/>
            <a:ext cx="9743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Flexible Box Layout</a:t>
            </a:r>
            <a:r>
              <a:rPr lang="en-US" sz="2400" dirty="0"/>
              <a:t>, commonly known as </a:t>
            </a:r>
            <a:r>
              <a:rPr lang="en-US" sz="2400" b="1" dirty="0"/>
              <a:t>Flexbox</a:t>
            </a:r>
            <a:r>
              <a:rPr lang="en-US" sz="2400" dirty="0"/>
              <a:t>, is a CSS3 web layout model. It is in the W3C's candidate recommendation (CR) stage.</a:t>
            </a:r>
          </a:p>
          <a:p>
            <a:r>
              <a:rPr lang="en-US" sz="2400" dirty="0"/>
              <a:t>The flex layout allows responsive elements within a container to be automatically arranged depending upon screen size (or device).</a:t>
            </a:r>
            <a:endParaRPr lang="ru-UA" sz="2400" dirty="0"/>
          </a:p>
        </p:txBody>
      </p:sp>
      <p:pic>
        <p:nvPicPr>
          <p:cNvPr id="1026" name="Picture 2" descr="Верстка на flexbox. | Как создать сайт">
            <a:extLst>
              <a:ext uri="{FF2B5EF4-FFF2-40B4-BE49-F238E27FC236}">
                <a16:creationId xmlns:a16="http://schemas.microsoft.com/office/drawing/2014/main" id="{F8F0B677-0F1A-4CC7-9CE2-952E73286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39370"/>
            <a:ext cx="48768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0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82E6-EEFF-43CD-8C9D-E856D405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End</a:t>
            </a:r>
            <a:endParaRPr lang="ru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05F84-B26D-4E69-9378-8D8427787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330"/>
            <a:ext cx="9664700" cy="5187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816B6E-D936-4A4C-9D9F-56A958DD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937" y="1670330"/>
            <a:ext cx="2786063" cy="51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79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 Introduction to Flexbox - Slicejack">
            <a:extLst>
              <a:ext uri="{FF2B5EF4-FFF2-40B4-BE49-F238E27FC236}">
                <a16:creationId xmlns:a16="http://schemas.microsoft.com/office/drawing/2014/main" id="{76FB1E30-36C5-4F37-BD6B-AAAB0CC60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08" y="1398416"/>
            <a:ext cx="7429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5DFD81-4559-4E73-BB0C-C1536BE50024}"/>
              </a:ext>
            </a:extLst>
          </p:cNvPr>
          <p:cNvSpPr txBox="1"/>
          <p:nvPr/>
        </p:nvSpPr>
        <p:spPr>
          <a:xfrm>
            <a:off x="2268708" y="484408"/>
            <a:ext cx="2808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Flex container</a:t>
            </a:r>
            <a:endParaRPr lang="ru-UA" sz="3600" dirty="0"/>
          </a:p>
        </p:txBody>
      </p:sp>
    </p:spTree>
    <p:extLst>
      <p:ext uri="{BB962C8B-B14F-4D97-AF65-F5344CB8AC3E}">
        <p14:creationId xmlns:p14="http://schemas.microsoft.com/office/powerpoint/2010/main" val="192907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438DFE-110D-4D48-B26F-3FE52898B306}"/>
              </a:ext>
            </a:extLst>
          </p:cNvPr>
          <p:cNvSpPr/>
          <p:nvPr/>
        </p:nvSpPr>
        <p:spPr>
          <a:xfrm>
            <a:off x="709539" y="604526"/>
            <a:ext cx="1077292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ru-UA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axis</a:t>
            </a: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the axis running in the direction the flex items are being laid out in (e.g. as rows across the page, or columns down the page</a:t>
            </a:r>
            <a:r>
              <a:rPr lang="en-US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.The start and end of this axis are called the </a:t>
            </a:r>
            <a:r>
              <a:rPr lang="ru-UA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start</a:t>
            </a: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ru-UA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end</a:t>
            </a: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ru-UA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axis</a:t>
            </a: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the axis running perpendicular to the direction the flex items are being laid out in. The start and end of this axis are called the </a:t>
            </a:r>
            <a:r>
              <a:rPr lang="ru-UA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start</a:t>
            </a: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ru-UA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end</a:t>
            </a: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parent element that has </a:t>
            </a:r>
            <a:r>
              <a:rPr lang="ru-UA" altLang="ru-UA" sz="2400" b="1" dirty="0">
                <a:solidFill>
                  <a:srgbClr val="33333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display:flex</a:t>
            </a:r>
            <a:r>
              <a:rPr lang="ru-UA" altLang="ru-UA" sz="36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on is called the </a:t>
            </a:r>
            <a:r>
              <a:rPr lang="ru-UA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 container</a:t>
            </a:r>
            <a:r>
              <a:rPr lang="en-US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UA" altLang="ru-UA" sz="2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items being laid out as flexible boxes inside the flex container are called </a:t>
            </a:r>
            <a:r>
              <a:rPr lang="ru-UA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 items</a:t>
            </a:r>
            <a:r>
              <a:rPr lang="en-US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UA" altLang="ru-UA" sz="2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7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Flexible box layout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666"/>
            <a:ext cx="12192000" cy="50573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91F708-699E-45A0-81D9-D46A11EFAA9B}"/>
              </a:ext>
            </a:extLst>
          </p:cNvPr>
          <p:cNvSpPr/>
          <p:nvPr/>
        </p:nvSpPr>
        <p:spPr>
          <a:xfrm>
            <a:off x="6824869" y="23323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UA" dirty="0"/>
              <a:t>.container{</a:t>
            </a:r>
          </a:p>
          <a:p>
            <a:r>
              <a:rPr lang="ru-UA" dirty="0"/>
              <a:t>    display: flex;</a:t>
            </a:r>
          </a:p>
          <a:p>
            <a:r>
              <a:rPr lang="ru-UA" dirty="0"/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A561D-52B5-4283-B783-4F525E26E2D4}"/>
              </a:ext>
            </a:extLst>
          </p:cNvPr>
          <p:cNvSpPr/>
          <p:nvPr/>
        </p:nvSpPr>
        <p:spPr>
          <a:xfrm>
            <a:off x="685800" y="22990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UA" dirty="0"/>
              <a:t>.container{</a:t>
            </a:r>
          </a:p>
          <a:p>
            <a:r>
              <a:rPr lang="ru-UA" dirty="0"/>
              <a:t>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40F010-C119-4DD0-968A-E7AF3774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43751"/>
            <a:ext cx="4800600" cy="2914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0D75A0-E0CA-490C-B87E-7F350227E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612" y="3429000"/>
            <a:ext cx="4829175" cy="2905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FBB7C8-5C63-4438-A3BA-7C2F8F58B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291" y="1932926"/>
            <a:ext cx="2571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9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Flex-direction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01" y="1947733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4038091" y="6023113"/>
            <a:ext cx="78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flex-direction: row | row-reverse | column | column-reverse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0012A8-63F3-463E-86CF-11AC572E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3" y="4143025"/>
            <a:ext cx="2771775" cy="6667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0FA916-E1D4-4F81-B6BF-C87B2E05D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78" y="5486399"/>
            <a:ext cx="2743200" cy="685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B97CC16-93C5-449F-B55F-B6D45C836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283" y="2536117"/>
            <a:ext cx="647700" cy="2886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D48DB05-FC29-477F-9CF5-377D80DC5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3208" y="2512723"/>
            <a:ext cx="695325" cy="28765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7BBDEE-73BF-4A76-B57F-F8B75DAB1DF4}"/>
              </a:ext>
            </a:extLst>
          </p:cNvPr>
          <p:cNvSpPr txBox="1"/>
          <p:nvPr/>
        </p:nvSpPr>
        <p:spPr>
          <a:xfrm>
            <a:off x="1264047" y="3766332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  <a:endParaRPr lang="ru-U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91694E-09F9-4725-8678-F62ED4D38393}"/>
              </a:ext>
            </a:extLst>
          </p:cNvPr>
          <p:cNvSpPr txBox="1"/>
          <p:nvPr/>
        </p:nvSpPr>
        <p:spPr>
          <a:xfrm>
            <a:off x="1011893" y="5052860"/>
            <a:ext cx="130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row-reverse</a:t>
            </a:r>
            <a:endParaRPr lang="ru-U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363F95-3F1A-4E5B-A1E9-1E6D94D87206}"/>
              </a:ext>
            </a:extLst>
          </p:cNvPr>
          <p:cNvSpPr txBox="1"/>
          <p:nvPr/>
        </p:nvSpPr>
        <p:spPr>
          <a:xfrm>
            <a:off x="7604506" y="2136452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  <a:endParaRPr lang="ru-U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775087-E088-405D-85FC-02CAF0E51FF5}"/>
              </a:ext>
            </a:extLst>
          </p:cNvPr>
          <p:cNvSpPr txBox="1"/>
          <p:nvPr/>
        </p:nvSpPr>
        <p:spPr>
          <a:xfrm>
            <a:off x="9234722" y="2084100"/>
            <a:ext cx="164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column-reverse</a:t>
            </a:r>
            <a:endParaRPr lang="ru-UA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BF034E-EF8A-4782-955E-88E180E1C867}"/>
              </a:ext>
            </a:extLst>
          </p:cNvPr>
          <p:cNvSpPr txBox="1"/>
          <p:nvPr/>
        </p:nvSpPr>
        <p:spPr>
          <a:xfrm>
            <a:off x="233539" y="2174816"/>
            <a:ext cx="6358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Defines how </a:t>
            </a:r>
            <a:r>
              <a:rPr lang="en-US" b="1" dirty="0"/>
              <a:t>flexbox</a:t>
            </a:r>
            <a:r>
              <a:rPr lang="en-US" dirty="0"/>
              <a:t> items are ordered within a</a:t>
            </a:r>
          </a:p>
          <a:p>
            <a:r>
              <a:rPr lang="en-US" dirty="0"/>
              <a:t> </a:t>
            </a:r>
            <a:r>
              <a:rPr lang="en-US" b="1" dirty="0"/>
              <a:t>flexbox</a:t>
            </a:r>
            <a:r>
              <a:rPr lang="en-US" dirty="0"/>
              <a:t> container. default </a:t>
            </a:r>
            <a:r>
              <a:rPr lang="en-US" b="1" dirty="0"/>
              <a:t>flex</a:t>
            </a:r>
            <a:r>
              <a:rPr lang="en-US" dirty="0"/>
              <a:t>-</a:t>
            </a:r>
            <a:r>
              <a:rPr lang="en-US" b="1" dirty="0"/>
              <a:t>direction</a:t>
            </a:r>
            <a:r>
              <a:rPr lang="en-US" dirty="0"/>
              <a:t>: row; </a:t>
            </a:r>
          </a:p>
          <a:p>
            <a:r>
              <a:rPr lang="en-US" dirty="0"/>
              <a:t>The </a:t>
            </a:r>
            <a:r>
              <a:rPr lang="en-US" b="1" dirty="0"/>
              <a:t>flexbox</a:t>
            </a:r>
            <a:r>
              <a:rPr lang="en-US" dirty="0"/>
              <a:t> items are ordered the same way as the text </a:t>
            </a:r>
            <a:r>
              <a:rPr lang="en-US" b="1" dirty="0"/>
              <a:t>direction</a:t>
            </a:r>
            <a:r>
              <a:rPr lang="en-US" dirty="0"/>
              <a:t>,</a:t>
            </a:r>
          </a:p>
          <a:p>
            <a:r>
              <a:rPr lang="en-US" dirty="0"/>
              <a:t> along the main axis.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44848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Flex-wrap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496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6625253" y="6172199"/>
            <a:ext cx="565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flex-wrap: wrap | </a:t>
            </a:r>
            <a:r>
              <a:rPr lang="en-US" sz="2400" dirty="0" err="1"/>
              <a:t>nowrap</a:t>
            </a:r>
            <a:r>
              <a:rPr lang="en-US" sz="2400" dirty="0"/>
              <a:t>| wrap-reverse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0DDF09-F6E3-4E93-9583-BC648D550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07" y="5786930"/>
            <a:ext cx="4752975" cy="695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77B137-BE47-4301-97E5-52222CB22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07" y="3842563"/>
            <a:ext cx="4324350" cy="1285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D4B7A-D261-4CC9-90A6-D913A0D12FC5}"/>
              </a:ext>
            </a:extLst>
          </p:cNvPr>
          <p:cNvSpPr txBox="1"/>
          <p:nvPr/>
        </p:nvSpPr>
        <p:spPr>
          <a:xfrm>
            <a:off x="2298837" y="3425036"/>
            <a:ext cx="65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wrap</a:t>
            </a:r>
            <a:endParaRPr lang="ru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03451-6D53-4C5F-8D34-733DBBAA2036}"/>
              </a:ext>
            </a:extLst>
          </p:cNvPr>
          <p:cNvSpPr txBox="1"/>
          <p:nvPr/>
        </p:nvSpPr>
        <p:spPr>
          <a:xfrm>
            <a:off x="2293206" y="5403289"/>
            <a:ext cx="9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nowrap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46FE9-54C2-4707-A9C9-0DE8686C8BAE}"/>
              </a:ext>
            </a:extLst>
          </p:cNvPr>
          <p:cNvSpPr txBox="1"/>
          <p:nvPr/>
        </p:nvSpPr>
        <p:spPr>
          <a:xfrm>
            <a:off x="8352627" y="3495597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wrap-reverse</a:t>
            </a:r>
            <a:endParaRPr lang="ru-U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29B047-A4DF-4E94-BBBB-F2DCE4EC3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352" y="3842563"/>
            <a:ext cx="4314825" cy="1219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40FA83-B3EA-4B07-928F-9933707A6F0B}"/>
              </a:ext>
            </a:extLst>
          </p:cNvPr>
          <p:cNvSpPr/>
          <p:nvPr/>
        </p:nvSpPr>
        <p:spPr>
          <a:xfrm>
            <a:off x="366907" y="20425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Defines whether the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flex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items are forced in a single line or can be flowed into multiple lines. If set to multiple lines, it also defines the cross-axis which determines the direction new lines are stacked in.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8364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Flex-flow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496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6096000" y="6170787"/>
            <a:ext cx="562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flex-flow = flex-direction + flex-wrap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7331DB-8916-4D7A-B370-72EBA1C3BA05}"/>
              </a:ext>
            </a:extLst>
          </p:cNvPr>
          <p:cNvSpPr txBox="1"/>
          <p:nvPr/>
        </p:nvSpPr>
        <p:spPr>
          <a:xfrm>
            <a:off x="1211427" y="4246766"/>
            <a:ext cx="3643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.container {</a:t>
            </a:r>
          </a:p>
          <a:p>
            <a:r>
              <a:rPr lang="en-US" dirty="0"/>
              <a:t>	display: flex;</a:t>
            </a:r>
          </a:p>
          <a:p>
            <a:r>
              <a:rPr lang="en-US" dirty="0"/>
              <a:t>	flex-direction: column;</a:t>
            </a:r>
          </a:p>
          <a:p>
            <a:r>
              <a:rPr lang="en-US" dirty="0"/>
              <a:t>                  flex-wrap: wrap;</a:t>
            </a:r>
          </a:p>
          <a:p>
            <a:r>
              <a:rPr lang="en-US" dirty="0"/>
              <a:t>}</a:t>
            </a:r>
            <a:endParaRPr lang="ru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6AACE-A9B7-4134-BDE3-7C0B38BF2E42}"/>
              </a:ext>
            </a:extLst>
          </p:cNvPr>
          <p:cNvSpPr txBox="1"/>
          <p:nvPr/>
        </p:nvSpPr>
        <p:spPr>
          <a:xfrm>
            <a:off x="6701713" y="4094346"/>
            <a:ext cx="3643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.container {</a:t>
            </a:r>
          </a:p>
          <a:p>
            <a:r>
              <a:rPr lang="en-US" dirty="0"/>
              <a:t>	display: flex;</a:t>
            </a:r>
          </a:p>
          <a:p>
            <a:r>
              <a:rPr lang="en-US" dirty="0"/>
              <a:t>	flex-flow: column wrap;</a:t>
            </a:r>
          </a:p>
          <a:p>
            <a:r>
              <a:rPr lang="en-US" dirty="0"/>
              <a:t>}</a:t>
            </a:r>
            <a:endParaRPr lang="ru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BF0450-83C0-4556-89FC-349AE24C1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448" y="3206397"/>
            <a:ext cx="834265" cy="7997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30C008-5070-4C5F-90B9-14D56B1E4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392" y="3230669"/>
            <a:ext cx="886239" cy="7754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flex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flow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property is a sub-property of the Flexible Box Layout module. It is a shorthand for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flex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-direction and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flex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-wrap.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1315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Flex-grow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212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8887017" y="6182137"/>
            <a:ext cx="298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flex-grow = &lt;number&gt;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Defines the ability for a </a:t>
            </a:r>
            <a:r>
              <a:rPr lang="en-US" b="1" dirty="0"/>
              <a:t>flex</a:t>
            </a:r>
            <a:r>
              <a:rPr lang="en-US" dirty="0"/>
              <a:t> item to </a:t>
            </a:r>
            <a:r>
              <a:rPr lang="en-US" b="1" dirty="0"/>
              <a:t>grow</a:t>
            </a:r>
            <a:r>
              <a:rPr lang="en-US" dirty="0"/>
              <a:t> if necessary. It accepts a unitless value that serves as a proportion. It dictates what amount of the available space inside the </a:t>
            </a:r>
            <a:r>
              <a:rPr lang="en-US" b="1" dirty="0"/>
              <a:t>flex</a:t>
            </a:r>
            <a:r>
              <a:rPr lang="en-US" dirty="0"/>
              <a:t> container the item should take up.</a:t>
            </a:r>
            <a:endParaRPr lang="ru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9EA20-4A63-49CA-9457-B46B0B899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71" y="3818925"/>
            <a:ext cx="9470204" cy="21076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2CA009-1B72-48C7-B747-67D373B05CD0}"/>
              </a:ext>
            </a:extLst>
          </p:cNvPr>
          <p:cNvSpPr/>
          <p:nvPr/>
        </p:nvSpPr>
        <p:spPr>
          <a:xfrm>
            <a:off x="10508975" y="4271471"/>
            <a:ext cx="1590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dirty="0"/>
              <a:t>.</a:t>
            </a:r>
            <a:r>
              <a:rPr lang="en-US" dirty="0"/>
              <a:t>box-1</a:t>
            </a:r>
            <a:r>
              <a:rPr lang="ru-UA" dirty="0"/>
              <a:t>{</a:t>
            </a:r>
          </a:p>
          <a:p>
            <a:r>
              <a:rPr lang="ru-UA" dirty="0"/>
              <a:t>    </a:t>
            </a:r>
            <a:r>
              <a:rPr lang="en-US" dirty="0"/>
              <a:t>flex-grow</a:t>
            </a:r>
            <a:r>
              <a:rPr lang="ru-UA" dirty="0"/>
              <a:t>: </a:t>
            </a:r>
            <a:r>
              <a:rPr lang="en-US" dirty="0"/>
              <a:t>1</a:t>
            </a:r>
            <a:r>
              <a:rPr lang="ru-UA" dirty="0"/>
              <a:t>;</a:t>
            </a:r>
          </a:p>
          <a:p>
            <a:r>
              <a:rPr lang="ru-U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88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915</Words>
  <Application>Microsoft Office PowerPoint</Application>
  <PresentationFormat>Widescreen</PresentationFormat>
  <Paragraphs>136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Consolas</vt:lpstr>
      <vt:lpstr>Open Sans</vt:lpstr>
      <vt:lpstr>Open Sans Regular</vt:lpstr>
      <vt:lpstr>Proxima Nova Black</vt:lpstr>
      <vt:lpstr>Office Theme</vt:lpstr>
      <vt:lpstr>WELCOME TO THE FUTURE</vt:lpstr>
      <vt:lpstr>PowerPoint Presentation</vt:lpstr>
      <vt:lpstr>PowerPoint Presentation</vt:lpstr>
      <vt:lpstr>PowerPoint Presentation</vt:lpstr>
      <vt:lpstr>Flexible box layout</vt:lpstr>
      <vt:lpstr>Flex-direction</vt:lpstr>
      <vt:lpstr>Flex-wrap</vt:lpstr>
      <vt:lpstr>Flex-flow</vt:lpstr>
      <vt:lpstr>Flex-grow</vt:lpstr>
      <vt:lpstr>Flex-basis</vt:lpstr>
      <vt:lpstr>Flex-shrink</vt:lpstr>
      <vt:lpstr>Flex</vt:lpstr>
      <vt:lpstr>Justify-content</vt:lpstr>
      <vt:lpstr>Order</vt:lpstr>
      <vt:lpstr>Align-items</vt:lpstr>
      <vt:lpstr>Align-content</vt:lpstr>
      <vt:lpstr>Align-self</vt:lpstr>
      <vt:lpstr>Browser support</vt:lpstr>
      <vt:lpstr>Reference</vt:lpstr>
      <vt:lpstr>The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FUTURE</dc:title>
  <dc:creator>Tim Mikawa</dc:creator>
  <cp:lastModifiedBy>Tim Mikawa</cp:lastModifiedBy>
  <cp:revision>35</cp:revision>
  <dcterms:created xsi:type="dcterms:W3CDTF">2020-03-30T18:01:15Z</dcterms:created>
  <dcterms:modified xsi:type="dcterms:W3CDTF">2020-04-01T12:47:01Z</dcterms:modified>
</cp:coreProperties>
</file>