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E94"/>
    <a:srgbClr val="BF9F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/>
    <p:restoredTop sz="94704"/>
  </p:normalViewPr>
  <p:slideViewPr>
    <p:cSldViewPr snapToGrid="0">
      <p:cViewPr>
        <p:scale>
          <a:sx n="119" d="100"/>
          <a:sy n="119" d="100"/>
        </p:scale>
        <p:origin x="2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A37D-B8F5-7703-48CC-03510F0B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C73A5-7B63-A599-80D4-9FE1D921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547D-F77F-CDD4-F5D5-ACEDA942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034B-FC2B-99B7-0B95-3550257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604F-AA8A-D7C2-6BF3-02C6624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3453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2671-B299-0540-B6F5-E57431A4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006C-5D80-1035-123B-F186AF58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0C4C-8060-6084-98F3-68D6D095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6635-5B4D-958E-9EB9-D3A3076B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5203-5B64-AB04-F342-8008213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5774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1F2CC-3382-B439-4542-8498FBBEF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0C015-301D-32B0-1E13-20E008C2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1710-5B75-D3E3-C48F-B3B49C00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2AD7-CFE6-1109-1869-516D300F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680E-0140-142D-2832-C0EFAA5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6216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42A6-5EAD-D99F-939C-75C19D83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6DB8-68A4-EEBD-8EA0-95729F5B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C722-683E-B10A-3936-396F1D23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A4BC-8D24-19D3-DAA2-9118A412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BC74-1DBB-2A30-A5DE-6632F301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3706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BF5D-C2F9-25D4-46D0-403F9611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1781C-4A7C-6999-FDFE-4ADD5353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DFF6-137E-A686-148F-FE153869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16243-E746-7242-B355-B2C43A0E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DDA7-AEC6-215A-763F-17475B3A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4600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91FD-7E0B-F39C-7DE4-21775DE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BCDE-A2F0-1047-9AA0-4158E8288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E2E3-1022-2EB3-1361-13457582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8347-8B29-6FA3-FA17-3E669AEA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0EEB-D2E4-05D4-46A8-942FA3E3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C8D4A-8A40-6FC1-0346-08FC0DD1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4422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FE2E-EA88-0896-B587-2340A7DF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20CD-B60F-36B8-47E0-0C895774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3BEE-3993-55A6-44EA-C5BA49E4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9A9A-B37F-5B74-80F9-774D3AEDF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BCBDA-A7D9-FA20-B1BC-91B6A9F64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E6681-8F64-F9E3-0B78-BAD53680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68D0-0005-CAA3-4975-D864A791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42A25-8C5B-6198-80A8-CB41B1E1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006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3A92-EFE3-2B72-858C-43AEB66C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2F33B-EF10-D4B5-77DE-9E904C57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C1010-C1D7-EA2A-BE74-80CAD90E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E422E-2BCA-0AB8-8FFF-6705D32B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1994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B9291-342C-3CF9-7EFE-3A8BC660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99783-6830-5BEC-2D35-8963560B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AFE3-4FB3-9BF2-2438-92FC7259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4402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D026-4D61-34FB-E55A-FA45D989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7D3-B3DA-419F-22D8-B38BF1BB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AD075-0EAE-3723-974C-BD682560A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DEA4-1A76-2D03-E428-F70CECE0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8960A-26D2-C2E7-B108-7F83FAF3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C34F-216D-142C-B7CF-AFA3D05E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5491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E43-7B09-98C3-2510-E7F29C02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7E4E4-8718-009D-9410-DB2B7C93E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08F0D-1597-5D29-93D8-C94D81190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BD7F6-10F7-447E-6C3F-445FE0A4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6DF59-CA43-21BE-6691-9FAAAE29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F360-DC0C-C5DC-2972-F3037C88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4787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9B1AA-D117-6871-F768-72B04D0A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BE98-13B5-EFBD-F34F-11506438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C7C6-EA24-EE17-8E0F-0A9222730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9D3F-E74A-BEC8-73EE-D049E4252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8881-6282-C269-2D11-D4DA2D0D4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5215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7796D8-A01D-ED7C-69BF-CA0AEDD0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B6AB81-3D40-248F-C39D-F8414FBB1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11-6</a:t>
            </a:r>
          </a:p>
          <a:p>
            <a:r>
              <a:rPr lang="en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Tymofii, Pepijn, Nikol, Shiro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7B52C-6B0C-83C0-EEA6-8D7763E5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BG" sz="8000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Pizzeria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A0AA2-6A40-A6A6-37B1-3F22221F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-14177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Who did what?</a:t>
            </a:r>
            <a:endParaRPr lang="en-BG" sz="5400" b="1" dirty="0">
              <a:ln>
                <a:solidFill>
                  <a:schemeClr val="bg2">
                    <a:lumMod val="90000"/>
                  </a:schemeClr>
                </a:solidFill>
              </a:ln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A44331-85B2-42EC-49B9-3BE53B6A72F1}"/>
              </a:ext>
            </a:extLst>
          </p:cNvPr>
          <p:cNvSpPr/>
          <p:nvPr/>
        </p:nvSpPr>
        <p:spPr>
          <a:xfrm>
            <a:off x="2636874" y="1690688"/>
            <a:ext cx="6889898" cy="4486828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79" y="2055814"/>
            <a:ext cx="6636488" cy="4371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G" sz="2400" dirty="0"/>
              <a:t>We divided the tasks into backend and frontend:</a:t>
            </a:r>
          </a:p>
          <a:p>
            <a:pPr marL="0" indent="0">
              <a:buNone/>
            </a:pPr>
            <a:r>
              <a:rPr lang="en-BG" sz="2400" dirty="0"/>
              <a:t>Tymofii – team leader</a:t>
            </a:r>
          </a:p>
          <a:p>
            <a:pPr lvl="1"/>
            <a:r>
              <a:rPr lang="en-BG" dirty="0"/>
              <a:t>Flask and Arduino</a:t>
            </a:r>
          </a:p>
          <a:p>
            <a:pPr marL="0" indent="0">
              <a:buNone/>
            </a:pPr>
            <a:r>
              <a:rPr lang="en-BG" sz="2400" dirty="0"/>
              <a:t>Pepijn</a:t>
            </a:r>
          </a:p>
          <a:p>
            <a:pPr lvl="1"/>
            <a:r>
              <a:rPr lang="en-BG" dirty="0"/>
              <a:t>HTML &amp; CSS</a:t>
            </a:r>
          </a:p>
          <a:p>
            <a:pPr marL="0" indent="0">
              <a:buNone/>
            </a:pPr>
            <a:r>
              <a:rPr lang="en-BG" sz="2400" dirty="0"/>
              <a:t>Nikol</a:t>
            </a:r>
          </a:p>
          <a:p>
            <a:pPr lvl="1"/>
            <a:r>
              <a:rPr lang="en-BG" dirty="0"/>
              <a:t>HTML &amp; CSS</a:t>
            </a:r>
          </a:p>
          <a:p>
            <a:pPr marL="0" indent="0">
              <a:buNone/>
            </a:pPr>
            <a:r>
              <a:rPr lang="en-BG" sz="2400" dirty="0"/>
              <a:t>Shiro</a:t>
            </a:r>
          </a:p>
          <a:p>
            <a:pPr lvl="1"/>
            <a:r>
              <a:rPr lang="en-GB" dirty="0"/>
              <a:t>Flask, CSV files, GIT, and m</a:t>
            </a:r>
            <a:r>
              <a:rPr lang="en-BG" dirty="0"/>
              <a:t>ental support</a:t>
            </a:r>
          </a:p>
        </p:txBody>
      </p:sp>
    </p:spTree>
    <p:extLst>
      <p:ext uri="{BB962C8B-B14F-4D97-AF65-F5344CB8AC3E}">
        <p14:creationId xmlns:p14="http://schemas.microsoft.com/office/powerpoint/2010/main" val="167843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err="1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Tymofii</a:t>
            </a:r>
            <a:endParaRPr lang="en-BG" sz="5400" b="1" dirty="0">
              <a:ln>
                <a:solidFill>
                  <a:schemeClr val="bg2">
                    <a:lumMod val="90000"/>
                  </a:schemeClr>
                </a:solidFill>
              </a:ln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71BD37-52C4-3FD0-13AF-16C06543C314}"/>
              </a:ext>
            </a:extLst>
          </p:cNvPr>
          <p:cNvSpPr/>
          <p:nvPr/>
        </p:nvSpPr>
        <p:spPr>
          <a:xfrm>
            <a:off x="2636874" y="1690688"/>
            <a:ext cx="6889898" cy="4486828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158" y="2055814"/>
            <a:ext cx="646459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BG" sz="2400" dirty="0"/>
              <a:t>It was my first time as a group leader. I really liked this experience even though it was more responsibility and pressure. </a:t>
            </a:r>
          </a:p>
          <a:p>
            <a:pPr marL="0" indent="0" algn="just">
              <a:buNone/>
            </a:pPr>
            <a:r>
              <a:rPr lang="en-BG" sz="2400" dirty="0"/>
              <a:t>Almost everything went more or less well – we managed to meet all the requirements and submitted everything on time. There were some problems with GIT though. Also, there was a slight lack of communication. </a:t>
            </a:r>
          </a:p>
          <a:p>
            <a:pPr marL="0" indent="0" algn="just">
              <a:buNone/>
            </a:pPr>
            <a:r>
              <a:rPr lang="en-BG" sz="2400" dirty="0"/>
              <a:t>As for things I would do differently next time, I would like to communicate more.  </a:t>
            </a:r>
          </a:p>
        </p:txBody>
      </p:sp>
    </p:spTree>
    <p:extLst>
      <p:ext uri="{BB962C8B-B14F-4D97-AF65-F5344CB8AC3E}">
        <p14:creationId xmlns:p14="http://schemas.microsoft.com/office/powerpoint/2010/main" val="19872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err="1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Pepijn</a:t>
            </a:r>
            <a:endParaRPr lang="en-BG" sz="5400" b="1" dirty="0">
              <a:ln>
                <a:solidFill>
                  <a:schemeClr val="bg2">
                    <a:lumMod val="90000"/>
                  </a:schemeClr>
                </a:solidFill>
              </a:ln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FA4157-034B-1A09-1EE4-466E49301F8D}"/>
              </a:ext>
            </a:extLst>
          </p:cNvPr>
          <p:cNvSpPr/>
          <p:nvPr/>
        </p:nvSpPr>
        <p:spPr>
          <a:xfrm>
            <a:off x="2636874" y="1690688"/>
            <a:ext cx="6889898" cy="4486828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437" y="2055814"/>
            <a:ext cx="6507126" cy="42099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I</a:t>
            </a:r>
            <a:r>
              <a:rPr lang="en-BG" sz="2400" dirty="0"/>
              <a:t> worked on making the Paper-prototype, along with working on a few tabs with HTML and CSS. </a:t>
            </a:r>
          </a:p>
          <a:p>
            <a:pPr marL="0" indent="0" algn="just">
              <a:buNone/>
            </a:pPr>
            <a:r>
              <a:rPr lang="en-GB" sz="2400" dirty="0"/>
              <a:t>I</a:t>
            </a:r>
            <a:r>
              <a:rPr lang="en-BG" sz="2400" dirty="0"/>
              <a:t> liked working on the HTML a</a:t>
            </a:r>
            <a:r>
              <a:rPr lang="en-GB" sz="2400" dirty="0" err="1"/>
              <a:t>nd</a:t>
            </a:r>
            <a:r>
              <a:rPr lang="en-GB" sz="2400" dirty="0"/>
              <a:t> CSS and I thought it went decent, I had trouble using git in the beginning and I wasn’t able to help with other stuff.</a:t>
            </a:r>
          </a:p>
          <a:p>
            <a:pPr marL="0" indent="0" algn="just">
              <a:buNone/>
            </a:pPr>
            <a:r>
              <a:rPr lang="en-GB" sz="2400" dirty="0"/>
              <a:t>Next time I would clearly choose what each of us needs to do, as well as doing more research on design beforehand.  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154370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BG" sz="5400" b="1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Nikol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FB823E-020A-B8C5-BE0E-229178909B98}"/>
              </a:ext>
            </a:extLst>
          </p:cNvPr>
          <p:cNvSpPr/>
          <p:nvPr/>
        </p:nvSpPr>
        <p:spPr>
          <a:xfrm>
            <a:off x="917943" y="1490155"/>
            <a:ext cx="10356112" cy="5128370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31" y="1784585"/>
            <a:ext cx="10037135" cy="5167311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At the beginning of the project, I worked on some pages of the paper prototype. Then, after we had an idea of what the design would be  I started making the design for some of the pages in HTML &amp; CSS.</a:t>
            </a: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This project helped me to improve my skills in these languages because in order to make the design good-looking I did a lot of research. I am very happy with the results and I think the process of doing the pages went really well.</a:t>
            </a: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I had some problems when pushing files to GIT and that is the thing that did not go well but now everything is working good</a:t>
            </a: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Maybe the thing that I want to change next time is my communication because that would prevent two people from doing the same job and any misunderstandings. </a:t>
            </a: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BG" sz="5400" b="1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Shiro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EB3B3B-A88C-2A4B-68C8-B038BAFF8C6A}"/>
              </a:ext>
            </a:extLst>
          </p:cNvPr>
          <p:cNvSpPr/>
          <p:nvPr/>
        </p:nvSpPr>
        <p:spPr>
          <a:xfrm>
            <a:off x="2636874" y="1690688"/>
            <a:ext cx="6889898" cy="4486828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18" y="2055814"/>
            <a:ext cx="6453963" cy="46994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I worked on the back-end with flask.</a:t>
            </a:r>
            <a:br>
              <a:rPr lang="en-GB" sz="2400" dirty="0"/>
            </a:br>
            <a:r>
              <a:rPr lang="en-GB" sz="2400" dirty="0"/>
              <a:t>I made the flask communicate with a csv file, so that it could implement data to the web page.</a:t>
            </a:r>
          </a:p>
          <a:p>
            <a:pPr marL="0" indent="0" algn="just">
              <a:buNone/>
            </a:pPr>
            <a:r>
              <a:rPr lang="en-GB" sz="2400" dirty="0"/>
              <a:t>Working in a group was challenging. Because I had to find my way in the group. </a:t>
            </a:r>
          </a:p>
          <a:p>
            <a:pPr marL="0" indent="0" algn="just">
              <a:buNone/>
            </a:pPr>
            <a:r>
              <a:rPr lang="en-GB" sz="2400" dirty="0"/>
              <a:t>I can improve my group communication by asking more questions.</a:t>
            </a:r>
            <a:endParaRPr lang="en-BG" sz="2400" dirty="0"/>
          </a:p>
          <a:p>
            <a:pPr marL="0" indent="0" algn="just">
              <a:buNone/>
            </a:pPr>
            <a:r>
              <a:rPr lang="en-GB" sz="2400" dirty="0"/>
              <a:t>And most important of all. I kept the team spirit going.</a:t>
            </a:r>
          </a:p>
        </p:txBody>
      </p:sp>
    </p:spTree>
    <p:extLst>
      <p:ext uri="{BB962C8B-B14F-4D97-AF65-F5344CB8AC3E}">
        <p14:creationId xmlns:p14="http://schemas.microsoft.com/office/powerpoint/2010/main" val="332371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E94">
            <a:alpha val="5637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DA29D-A6B6-A1ED-04E9-264495037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46" b="90735" l="8307" r="90415">
                        <a14:foregroundMark x1="10224" y1="35623" x2="7987" y2="47444"/>
                        <a14:foregroundMark x1="7987" y1="47444" x2="9425" y2="59425"/>
                        <a14:foregroundMark x1="9425" y1="59425" x2="9425" y2="46965"/>
                        <a14:foregroundMark x1="9425" y1="46965" x2="8626" y2="49521"/>
                        <a14:foregroundMark x1="34185" y1="10543" x2="59744" y2="10064"/>
                        <a14:foregroundMark x1="59744" y1="10064" x2="47764" y2="7188"/>
                        <a14:foregroundMark x1="47764" y1="7188" x2="35942" y2="9265"/>
                        <a14:foregroundMark x1="35942" y1="9265" x2="48882" y2="9904"/>
                        <a14:foregroundMark x1="48882" y1="9904" x2="60863" y2="9744"/>
                        <a14:foregroundMark x1="60863" y1="9744" x2="61342" y2="9744"/>
                        <a14:foregroundMark x1="35304" y1="88498" x2="47125" y2="91214"/>
                        <a14:foregroundMark x1="47125" y1="91214" x2="59105" y2="90735"/>
                        <a14:foregroundMark x1="59105" y1="90735" x2="46965" y2="89457"/>
                        <a14:foregroundMark x1="46965" y1="89457" x2="58946" y2="89617"/>
                        <a14:foregroundMark x1="58946" y1="89617" x2="60703" y2="89457"/>
                        <a14:foregroundMark x1="88179" y1="60863" x2="90415" y2="616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81490">
            <a:off x="1812996" y="323140"/>
            <a:ext cx="6211719" cy="6211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9D81C-AC16-4672-DBED-BD32F27CFF23}"/>
              </a:ext>
            </a:extLst>
          </p:cNvPr>
          <p:cNvSpPr txBox="1"/>
          <p:nvPr/>
        </p:nvSpPr>
        <p:spPr>
          <a:xfrm>
            <a:off x="5253321" y="1979407"/>
            <a:ext cx="5654933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BG" sz="7200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6591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432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Brush Script MT</vt:lpstr>
      <vt:lpstr>Arial</vt:lpstr>
      <vt:lpstr>Calibri</vt:lpstr>
      <vt:lpstr>Calibri Light</vt:lpstr>
      <vt:lpstr>Times New Roman</vt:lpstr>
      <vt:lpstr>Office Theme</vt:lpstr>
      <vt:lpstr>Pizzeria Project</vt:lpstr>
      <vt:lpstr>Who did what?</vt:lpstr>
      <vt:lpstr>Tymofii</vt:lpstr>
      <vt:lpstr>Pepijn</vt:lpstr>
      <vt:lpstr>Nikol</vt:lpstr>
      <vt:lpstr>Shiro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Pizzeria Project</dc:title>
  <dc:creator>Ditsova,Nikol N.K.</dc:creator>
  <cp:lastModifiedBy>Ditsova,Nikol N.K.</cp:lastModifiedBy>
  <cp:revision>6</cp:revision>
  <dcterms:created xsi:type="dcterms:W3CDTF">2023-11-07T10:00:30Z</dcterms:created>
  <dcterms:modified xsi:type="dcterms:W3CDTF">2023-11-07T14:43:10Z</dcterms:modified>
</cp:coreProperties>
</file>