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8" r:id="rId8"/>
    <p:sldId id="264" r:id="rId9"/>
    <p:sldId id="265" r:id="rId10"/>
    <p:sldId id="267" r:id="rId11"/>
    <p:sldId id="263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07E9-68E7-4486-AE00-12B3A5F83A66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A21C-2F27-472A-920E-A01E89FEC7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07E9-68E7-4486-AE00-12B3A5F83A66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A21C-2F27-472A-920E-A01E89FEC7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07E9-68E7-4486-AE00-12B3A5F83A66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A21C-2F27-472A-920E-A01E89FEC7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07E9-68E7-4486-AE00-12B3A5F83A66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A21C-2F27-472A-920E-A01E89FEC7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07E9-68E7-4486-AE00-12B3A5F83A66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A21C-2F27-472A-920E-A01E89FEC7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07E9-68E7-4486-AE00-12B3A5F83A66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A21C-2F27-472A-920E-A01E89FEC7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07E9-68E7-4486-AE00-12B3A5F83A66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A21C-2F27-472A-920E-A01E89FEC7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07E9-68E7-4486-AE00-12B3A5F83A66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A21C-2F27-472A-920E-A01E89FEC7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07E9-68E7-4486-AE00-12B3A5F83A66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A21C-2F27-472A-920E-A01E89FEC7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07E9-68E7-4486-AE00-12B3A5F83A66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A21C-2F27-472A-920E-A01E89FEC7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07E9-68E7-4486-AE00-12B3A5F83A66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A21C-2F27-472A-920E-A01E89FEC7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007E9-68E7-4486-AE00-12B3A5F83A66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0A21C-2F27-472A-920E-A01E89FEC7D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Библиотека классов для оконного интерфейса в графическом режиме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19800" y="4725144"/>
            <a:ext cx="290868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52413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71900" algn="l"/>
                <a:tab pos="3886200" algn="l"/>
              </a:tabLst>
            </a:pPr>
            <a:r>
              <a:rPr kumimoji="0" 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Выполнил </a:t>
            </a:r>
          </a:p>
          <a:p>
            <a:pPr marL="0" marR="0" lvl="0" indent="252413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71900" algn="l"/>
                <a:tab pos="3886200" algn="l"/>
              </a:tabLs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Шерстобитов Т.С.</a:t>
            </a:r>
            <a:endParaRPr kumimoji="0" lang="ru-RU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52413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71900" algn="l"/>
                <a:tab pos="3886200" algn="l"/>
              </a:tabLst>
            </a:pPr>
            <a:r>
              <a:rPr kumimoji="0" 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ЕТ-212</a:t>
            </a:r>
            <a:endParaRPr kumimoji="0" lang="ru-RU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Закрытие всех окон и тест программы в «Окно теста 2»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9695" t="15153" r="14013" b="15819"/>
          <a:stretch>
            <a:fillRect/>
          </a:stretch>
        </p:blipFill>
        <p:spPr bwMode="auto">
          <a:xfrm>
            <a:off x="914400" y="1582783"/>
            <a:ext cx="7315200" cy="428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66019"/>
            <a:ext cx="8229600" cy="4525963"/>
          </a:xfrm>
        </p:spPr>
        <p:txBody>
          <a:bodyPr>
            <a:normAutofit/>
          </a:bodyPr>
          <a:lstStyle/>
          <a:p>
            <a:pPr marL="1588" indent="-1588"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Постановка задачи</a:t>
            </a:r>
          </a:p>
          <a:p>
            <a:pPr marL="1588" indent="-1588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Написать библиотеку для оконного интерфейса в графическом режиме. Библиотека должна работать для произвольного графического режима, обеспечиваемого выбранной графической библиотекой. Должны определяться следующие классы: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-Окно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-Метка (текст)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-Кнопка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-Ввод строки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2109"/>
            <a:ext cx="8229600" cy="485378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Анализ</a:t>
            </a:r>
          </a:p>
          <a:p>
            <a:pPr marL="1588" indent="-1588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Объекты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интерфейса могут быть двух типов, контейнеры и компоненты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588" indent="-1588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Поведение объектов задаётся как пользователем так и разработчиком библиотеки</a:t>
            </a:r>
          </a:p>
          <a:p>
            <a:pPr marL="1588" indent="-1588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Каждый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объект интерфейса имеет такие свойства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как:</a:t>
            </a:r>
          </a:p>
          <a:p>
            <a:pPr marL="1588" indent="-1588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-Видимость;</a:t>
            </a:r>
          </a:p>
          <a:p>
            <a:pPr marL="1588" indent="-1588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-Ширина;</a:t>
            </a:r>
          </a:p>
          <a:p>
            <a:pPr marL="1588" indent="-1588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-Высота;</a:t>
            </a:r>
          </a:p>
          <a:p>
            <a:pPr marL="1588" indent="-1588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-Позиция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относительно родительского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элемента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588" indent="-1588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-Цвет фона;</a:t>
            </a:r>
          </a:p>
          <a:p>
            <a:pPr marL="1588" indent="-1588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Ц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вет рисования.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Диаграмма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UML</a:t>
            </a:r>
          </a:p>
          <a:p>
            <a:endParaRPr lang="ru-RU" dirty="0"/>
          </a:p>
        </p:txBody>
      </p:sp>
      <p:pic>
        <p:nvPicPr>
          <p:cNvPr id="1033" name="Picture 9" descr="C:\Users\woodg\Documents\GitHub\OOP-Kursovaya\отчёты\UMLpoint.png"/>
          <p:cNvPicPr>
            <a:picLocks noChangeAspect="1" noChangeArrowheads="1"/>
          </p:cNvPicPr>
          <p:nvPr/>
        </p:nvPicPr>
        <p:blipFill>
          <a:blip r:embed="rId2" cstate="print"/>
          <a:srcRect t="13802" b="14323"/>
          <a:stretch>
            <a:fillRect/>
          </a:stretch>
        </p:blipFill>
        <p:spPr bwMode="auto">
          <a:xfrm>
            <a:off x="2133600" y="2057400"/>
            <a:ext cx="4876800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Интерфейсы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основных классов</a:t>
            </a: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class Event {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//Событие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virtual ~Event() {};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};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class Listener {//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Слушатель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virtual ~Listener(){}//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Деструктор</a:t>
            </a: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virtual void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onEvent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(Event *event){}//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Действие при событии</a:t>
            </a: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48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class Component { //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Компонент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virtual ~Component(); //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Деструктор</a:t>
            </a:r>
          </a:p>
          <a:p>
            <a:pPr>
              <a:buNone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addListener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(Listener *listener); //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Добавляет слушателя</a:t>
            </a:r>
          </a:p>
          <a:p>
            <a:pPr>
              <a:buNone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void notify(Event *event); //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Сообщить слушателям компонента о событии</a:t>
            </a:r>
          </a:p>
          <a:p>
            <a:pPr>
              <a:buNone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void render(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rootX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rootY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rootWidth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rootHeight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);//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Визуализация и обновление абсолютной позиции</a:t>
            </a:r>
          </a:p>
          <a:p>
            <a:pPr>
              <a:buNone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virtual void draw(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rootWidth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rootHeight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) {} //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Метод </a:t>
            </a:r>
            <a:r>
              <a:rPr lang="ru-RU" sz="1200" dirty="0" err="1" smtClean="0">
                <a:latin typeface="Times New Roman" pitchFamily="18" charset="0"/>
                <a:cs typeface="Times New Roman" pitchFamily="18" charset="0"/>
              </a:rPr>
              <a:t>отрисовки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компонента</a:t>
            </a:r>
          </a:p>
          <a:p>
            <a:pPr>
              <a:buNone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  … //Методы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get 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set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protected: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  …//Поля класса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private: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vector&lt;Listener*&gt; listeners; //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Динамический массив слушателей</a:t>
            </a:r>
          </a:p>
          <a:p>
            <a:pPr>
              <a:buNone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>
              <a:buNone/>
            </a:pP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class Container : public Component {//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Контейнер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Container(); //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Конструктор</a:t>
            </a:r>
          </a:p>
          <a:p>
            <a:pPr>
              <a:buNone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virtual ~Container(); //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Деструктор</a:t>
            </a:r>
          </a:p>
          <a:p>
            <a:pPr>
              <a:buNone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addComponent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(Component *component); //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Добавить компонент в контейнер</a:t>
            </a:r>
          </a:p>
          <a:p>
            <a:pPr>
              <a:buNone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notifyAll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(Event *event); //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Вызывает свой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notify, notify 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компонентов и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notifyAll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контейнеров в контейнере</a:t>
            </a:r>
          </a:p>
          <a:p>
            <a:pPr>
              <a:buNone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setVisible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visible);//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Устанавливает видимость контейнера и дочерних элементов</a:t>
            </a:r>
          </a:p>
          <a:p>
            <a:pPr>
              <a:buNone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renderAll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rootX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rootY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rootWidth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rootHeight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); //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Вызывает свой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render, render 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компонентов…</a:t>
            </a:r>
          </a:p>
          <a:p>
            <a:pPr>
              <a:buNone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vector&lt;Component *&gt; *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getComponents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() const; //</a:t>
            </a:r>
            <a:r>
              <a:rPr lang="ru-RU" sz="1200" dirty="0" err="1" smtClean="0">
                <a:latin typeface="Times New Roman" pitchFamily="18" charset="0"/>
                <a:cs typeface="Times New Roman" pitchFamily="18" charset="0"/>
              </a:rPr>
              <a:t>Возращает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динамический массив компонентов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protected: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void draw(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rootWidth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rootHeight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) {} //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Метод </a:t>
            </a:r>
            <a:r>
              <a:rPr lang="ru-RU" sz="1200" dirty="0" err="1" smtClean="0">
                <a:latin typeface="Times New Roman" pitchFamily="18" charset="0"/>
                <a:cs typeface="Times New Roman" pitchFamily="18" charset="0"/>
              </a:rPr>
              <a:t>отрисовки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контейнера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private: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vector&lt;Component *&gt; *components; //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Динамический массив компонентов контейнера</a:t>
            </a:r>
          </a:p>
          <a:p>
            <a:pPr>
              <a:buNone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};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Особенности реализации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Использование шаблона проектирования «Наблюдатель», компонентов и контейнеров делает библиотеку легко модифицируемой.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Примеры модификаций:</a:t>
            </a:r>
          </a:p>
          <a:p>
            <a:pPr>
              <a:buFontTx/>
              <a:buChar char="-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Выпадающий список</a:t>
            </a:r>
          </a:p>
          <a:p>
            <a:pPr>
              <a:buFontTx/>
              <a:buChar char="-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Компонент отображающий график функции</a:t>
            </a:r>
          </a:p>
          <a:p>
            <a:pPr>
              <a:buFontTx/>
              <a:buChar char="-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Перегородка</a:t>
            </a:r>
          </a:p>
          <a:p>
            <a:pPr>
              <a:buFontTx/>
              <a:buChar char="-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Проигрыватель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медиафайлов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Окна в интерфейсе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9695" t="15153" r="12916" b="15117"/>
          <a:stretch>
            <a:fillRect/>
          </a:stretch>
        </p:blipFill>
        <p:spPr bwMode="auto">
          <a:xfrm>
            <a:off x="974271" y="1600201"/>
            <a:ext cx="7331529" cy="426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Создание окна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9695" t="15153" r="13066" b="14135"/>
          <a:stretch>
            <a:fillRect/>
          </a:stretch>
        </p:blipFill>
        <p:spPr bwMode="auto">
          <a:xfrm>
            <a:off x="914400" y="1540099"/>
            <a:ext cx="7315200" cy="4327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419</Words>
  <Application>Microsoft Office PowerPoint</Application>
  <PresentationFormat>Экран (4:3)</PresentationFormat>
  <Paragraphs>72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Библиотека классов для оконного интерфейса в графическом режиме</vt:lpstr>
      <vt:lpstr>Слайд 2</vt:lpstr>
      <vt:lpstr>Слайд 3</vt:lpstr>
      <vt:lpstr>Слайд 4</vt:lpstr>
      <vt:lpstr>Слайд 5</vt:lpstr>
      <vt:lpstr>Слайд 6</vt:lpstr>
      <vt:lpstr>Слайд 7</vt:lpstr>
      <vt:lpstr>Окна в интерфейсе</vt:lpstr>
      <vt:lpstr>Создание окна</vt:lpstr>
      <vt:lpstr>Закрытие всех окон и тест программы в «Окно теста 2»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Тимофей Шерстобитов</dc:creator>
  <cp:lastModifiedBy>Тимофей Шерстобитов</cp:lastModifiedBy>
  <cp:revision>14</cp:revision>
  <dcterms:created xsi:type="dcterms:W3CDTF">2020-01-22T22:56:27Z</dcterms:created>
  <dcterms:modified xsi:type="dcterms:W3CDTF">2020-01-23T02:57:10Z</dcterms:modified>
</cp:coreProperties>
</file>