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51a392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51a392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51a392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51a392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51a39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51a39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51a392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51a39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7c5aea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7c5aea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7c5aeab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7c5aeab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6d85bb2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6d85bb2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6d85bb2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6d85bb2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6d85bb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6d85bb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51a392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51a392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&amp; Statistics Research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3"/>
            <a:ext cx="82221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14 - Nina, Shirley, Sungho, Sybilla and Yueyi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Nutrition: Methods and Results...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4294967295" type="body"/>
          </p:nvPr>
        </p:nvSpPr>
        <p:spPr>
          <a:xfrm>
            <a:off x="23377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</a:rPr>
              <a:t>What we did it:</a:t>
            </a:r>
            <a:endParaRPr b="1"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We have created a double sided poster using data wrangled and cleaned by our statistics friends.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We chose this approach as it is in line with a lot of government </a:t>
            </a:r>
            <a:r>
              <a:rPr lang="en" sz="1400">
                <a:solidFill>
                  <a:srgbClr val="222222"/>
                </a:solidFill>
              </a:rPr>
              <a:t>initiatives to create awareness.</a:t>
            </a:r>
            <a:r>
              <a:rPr lang="en" sz="1400">
                <a:solidFill>
                  <a:srgbClr val="222222"/>
                </a:solidFill>
              </a:rPr>
              <a:t> 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</a:rPr>
              <a:t>What we found:</a:t>
            </a:r>
            <a:endParaRPr b="1"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71% of men and 57% of females are overweight or obese.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Adequate intake (AI) of fibre is 30g/day for men and 25g for females. We found the average Australian is missing this by nearly 20%.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Only 4% males and 6% females eat their RDI of fruit and veg/day (2 fruit + 5 veg).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Australians with hypertension are only having on average, 50% of their fibre needs per day.</a:t>
            </a:r>
            <a:endParaRPr sz="1400">
              <a:solidFill>
                <a:srgbClr val="222222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0" y="4439075"/>
            <a:ext cx="9144002" cy="7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References... 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37550" y="1088975"/>
            <a:ext cx="70491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Buttriss, J. L., &amp; Stokes, C. S. (2008). Dietary fibre and health: an overview.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Nutrition Bulletin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33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(3), 186-200.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Drewnowski, A., &amp; Specter, S. E. (2004). Poverty and obesity: the role of energy density and energy costs.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The American journal of clinical nutrition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79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(1), 6-16.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Monteiro, C. A., Conde, W. L., &amp; Popkin, B. M. (2001). Independent effects of income and education on the risk of obesity in the Brazilian adult population.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The Journal of nutrition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131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(3), 881S-886S.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Australian Government (2017) Guide to Healthy Eating. Cited: October 2018 https://www.eatforhealth.gov.au/guidelines/australian-guide-healthy-eating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Australian Health Survey: Our Aims and Motivation...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determine if the socioeconomic status of an individual</a:t>
            </a:r>
            <a:r>
              <a:rPr lang="en"/>
              <a:t> impacts their health, and </a:t>
            </a:r>
            <a:r>
              <a:rPr lang="en"/>
              <a:t>the types of foods they eat?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430975" y="1229975"/>
            <a:ext cx="471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analyse the relationship between metabolic disease (hypertension, high blood glucose levels, obesity) and the types/amounts of food people eat?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6" y="2354788"/>
            <a:ext cx="3573125" cy="233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351" y="2431250"/>
            <a:ext cx="3864225" cy="23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975775" y="4687925"/>
            <a:ext cx="33657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Australian Guide to Healthy Eating 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(The Australian Government)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196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Background to Our Project...</a:t>
            </a:r>
            <a:endParaRPr sz="24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5861100" y="196475"/>
            <a:ext cx="2244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25" y="1092431"/>
            <a:ext cx="3826975" cy="375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425" y="1693650"/>
            <a:ext cx="3790075" cy="30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63825" y="742875"/>
            <a:ext cx="7086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obtained from: Australian Health Survey 2011-12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Statistics: Methods and Results...</a:t>
            </a:r>
            <a:endParaRPr sz="2400"/>
          </a:p>
        </p:txBody>
      </p:sp>
      <p:sp>
        <p:nvSpPr>
          <p:cNvPr id="111" name="Google Shape;111;p16"/>
          <p:cNvSpPr txBox="1"/>
          <p:nvPr/>
        </p:nvSpPr>
        <p:spPr>
          <a:xfrm>
            <a:off x="311700" y="1017800"/>
            <a:ext cx="85206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blood serum cholesterol levels (HCHOLBC), high blood glucose (HSUGBC) and hypertension (HYPBC) were used to determine whether a correlation is present between an individual’s income status and disease.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70300" y="3812900"/>
            <a:ext cx="3000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Dependency structure between an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individual’s income levels and whether they suffer from high cholesterol levels.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2269850"/>
            <a:ext cx="3421624" cy="1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753200" y="3812900"/>
            <a:ext cx="3000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ependency between socioeconomic status and high sugar levels.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200" y="2269850"/>
            <a:ext cx="3532300" cy="13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424900" y="2146850"/>
            <a:ext cx="3656400" cy="1531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572000" y="2137775"/>
            <a:ext cx="3656400" cy="1531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Statistics: Methods and Results (cont…)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11700" y="1073450"/>
            <a:ext cx="6440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Hypertension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521175" y="3824100"/>
            <a:ext cx="30000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Dependency structure between income and whether the individual suffers from hypertension.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175" y="2504675"/>
            <a:ext cx="3276200" cy="1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00" y="1808451"/>
            <a:ext cx="4748624" cy="31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5331075" y="2470250"/>
            <a:ext cx="3656400" cy="1531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Statistics: Methods and Results (cont…)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1700" y="1106975"/>
            <a:ext cx="6440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High Cholesterol -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550"/>
            <a:ext cx="5068804" cy="3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Statistics: Methods and Results (cont…)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00" y="1017800"/>
            <a:ext cx="5315375" cy="40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635475" y="3555725"/>
            <a:ext cx="30000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from</a:t>
            </a:r>
            <a:r>
              <a:rPr lang="en"/>
              <a:t> Multivariate Linear Regression and Principal Component Analysis in highlighting dietary trends of individuals with low income.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Nutrition: Previous relationships found in the research...</a:t>
            </a:r>
            <a:endParaRPr sz="24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00" y="1070700"/>
            <a:ext cx="2965800" cy="1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379775" y="1254250"/>
            <a:ext cx="86115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Effects of Income: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Poverty and lack of education lead to higher obesity rate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Energy density of food negatively relative with food cost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Benefits of fibre has been proved: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Lower the risk of diabetes &amp; CVD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Good for bowel health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Increase satiety, thus better food control and energy balance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Drewnowski &amp; Specter, 2004; Monteiro et al., 2001;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Buttriss &amp; Stokes, 2008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0" y="4439075"/>
            <a:ext cx="9144002" cy="7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800" y="2860750"/>
            <a:ext cx="909575" cy="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Nutrition: Dietary Fibre and Our Multimedia Approach...</a:t>
            </a:r>
            <a:endParaRPr sz="24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29" y="1017796"/>
            <a:ext cx="2212046" cy="3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250" y="1017801"/>
            <a:ext cx="2281376" cy="323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11700" y="4275750"/>
            <a:ext cx="8734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Research shows fibre to be an effective dietary intervention for mediating or even preventing metabolic disease, yet it is so rarely talked about.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