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06B6AFA0-9989-E543-B790-39A6A96122B3}" type="datetimeFigureOut">
              <a:rPr lang="en-US" smtClean="0"/>
              <a:t>20-04-26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AFA0-9989-E543-B790-39A6A96122B3}" type="datetimeFigureOut">
              <a:rPr lang="en-US" smtClean="0"/>
              <a:t>20-04-26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E6B2-D329-DC47-84A4-85E528A74C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AFA0-9989-E543-B790-39A6A96122B3}" type="datetimeFigureOut">
              <a:rPr lang="en-US" smtClean="0"/>
              <a:t>20-04-26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E6B2-D329-DC47-84A4-85E528A74C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AFA0-9989-E543-B790-39A6A96122B3}" type="datetimeFigureOut">
              <a:rPr lang="en-US" smtClean="0"/>
              <a:t>20-04-26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E6B2-D329-DC47-84A4-85E528A74C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6B6AFA0-9989-E543-B790-39A6A96122B3}" type="datetimeFigureOut">
              <a:rPr lang="en-US" smtClean="0"/>
              <a:t>20-04-26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6B6AFA0-9989-E543-B790-39A6A96122B3}" type="datetimeFigureOut">
              <a:rPr lang="en-US" smtClean="0"/>
              <a:t>20-04-26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E6B2-D329-DC47-84A4-85E528A74C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AFA0-9989-E543-B790-39A6A96122B3}" type="datetimeFigureOut">
              <a:rPr lang="en-US" smtClean="0"/>
              <a:t>20-04-26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E6B2-D329-DC47-84A4-85E528A74C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6B6AFA0-9989-E543-B790-39A6A96122B3}" type="datetimeFigureOut">
              <a:rPr lang="en-US" smtClean="0"/>
              <a:t>20-04-26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E6B2-D329-DC47-84A4-85E528A74C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6B6AFA0-9989-E543-B790-39A6A96122B3}" type="datetimeFigureOut">
              <a:rPr lang="en-US" smtClean="0"/>
              <a:t>20-04-26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E6B2-D329-DC47-84A4-85E528A74C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6B6AFA0-9989-E543-B790-39A6A96122B3}" type="datetimeFigureOut">
              <a:rPr lang="en-US" smtClean="0"/>
              <a:t>20-04-26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E6B2-D329-DC47-84A4-85E528A74C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AFA0-9989-E543-B790-39A6A96122B3}" type="datetimeFigureOut">
              <a:rPr lang="en-US" smtClean="0"/>
              <a:t>20-04-26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E6B2-D329-DC47-84A4-85E528A74C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AFA0-9989-E543-B790-39A6A96122B3}" type="datetimeFigureOut">
              <a:rPr lang="en-US" smtClean="0"/>
              <a:t>20-04-26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E6B2-D329-DC47-84A4-85E528A74C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AFA0-9989-E543-B790-39A6A96122B3}" type="datetimeFigureOut">
              <a:rPr lang="en-US" smtClean="0"/>
              <a:t>20-04-26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E6B2-D329-DC47-84A4-85E528A74C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AFA0-9989-E543-B790-39A6A96122B3}" type="datetimeFigureOut">
              <a:rPr lang="en-US" smtClean="0"/>
              <a:t>20-04-26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E6B2-D329-DC47-84A4-85E528A74C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06B6AFA0-9989-E543-B790-39A6A96122B3}" type="datetimeFigureOut">
              <a:rPr lang="en-US" smtClean="0"/>
              <a:t>20-04-26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06B6AFA0-9989-E543-B790-39A6A96122B3}" type="datetimeFigureOut">
              <a:rPr lang="en-US" smtClean="0"/>
              <a:t>20-04-26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D588E6B2-D329-DC47-84A4-85E528A74C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AFA0-9989-E543-B790-39A6A96122B3}" type="datetimeFigureOut">
              <a:rPr lang="en-US" smtClean="0"/>
              <a:t>20-04-26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E6B2-D329-DC47-84A4-85E528A74C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AFA0-9989-E543-B790-39A6A96122B3}" type="datetimeFigureOut">
              <a:rPr lang="en-US" smtClean="0"/>
              <a:t>20-04-26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E6B2-D329-DC47-84A4-85E528A74CA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AFA0-9989-E543-B790-39A6A96122B3}" type="datetimeFigureOut">
              <a:rPr lang="en-US" smtClean="0"/>
              <a:t>20-04-26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D588E6B2-D329-DC47-84A4-85E528A74C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AFA0-9989-E543-B790-39A6A96122B3}" type="datetimeFigureOut">
              <a:rPr lang="en-US" smtClean="0"/>
              <a:t>20-04-26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E6B2-D329-DC47-84A4-85E528A74C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B6AFA0-9989-E543-B790-39A6A96122B3}" type="datetimeFigureOut">
              <a:rPr lang="en-US" smtClean="0"/>
              <a:t>20-04-26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D588E6B2-D329-DC47-84A4-85E528A74CA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920" y="4618037"/>
            <a:ext cx="8577010" cy="1470025"/>
          </a:xfrm>
        </p:spPr>
        <p:txBody>
          <a:bodyPr/>
          <a:lstStyle/>
          <a:p>
            <a:r>
              <a:rPr lang="en-US" dirty="0" smtClean="0"/>
              <a:t>IBM Data Science Capstone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920" y="5105400"/>
            <a:ext cx="6925007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Recommending a location for a new restaurant in Scarborough, Toronto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39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04885"/>
            <a:ext cx="7556313" cy="4144963"/>
          </a:xfrm>
        </p:spPr>
        <p:txBody>
          <a:bodyPr/>
          <a:lstStyle/>
          <a:p>
            <a:r>
              <a:rPr lang="en-US" dirty="0"/>
              <a:t>The main problem in my project is finding an ideal neighborhood in Scarborough, Toronto to open up a new restaurant. We must take into consideration many different aspects such as price of rent/owning in all neighborhoods, how populated each neighborhood is and how many people visit it. The target audience is, therefore, anyone who is looking to open up a new restaurant in Scarborough and wants to assess all the different aspects that would affect her/him.</a:t>
            </a: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downloa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266" y="4124170"/>
            <a:ext cx="3641971" cy="221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7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34932"/>
            <a:ext cx="7556313" cy="4144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needed two main sources of data for this project. In the beginning, I needed to get a hold of all the different postal codes in Scarborough, each postal code representing a neighborhood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order to do so, I got a list of all the postal codes available in the boroughs around the Toronto area and cleaned it out to have the Scarborough codes left on their own. </a:t>
            </a:r>
            <a:endParaRPr lang="en-US" dirty="0" smtClean="0"/>
          </a:p>
          <a:p>
            <a:r>
              <a:rPr lang="en-US" dirty="0" smtClean="0"/>
              <a:t>Then</a:t>
            </a:r>
            <a:r>
              <a:rPr lang="en-US" dirty="0"/>
              <a:t>, I retrieved the detailed data for each possible venue (availability, popularity and numbers of restaurants and food services available in each area) from Foursquare. I created my own account with my own Client ID and Client Secret and started searching. </a:t>
            </a: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1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3: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creating the data frame that includes all postal codes for all areas in Scarborough, I created two maps: One map showing the greater area of Toronto and the other zooming in on the Scarborough area specifically.</a:t>
            </a:r>
            <a:r>
              <a:rPr lang="en-CA" dirty="0"/>
              <a:t> </a:t>
            </a:r>
            <a:endParaRPr lang="en-US" dirty="0"/>
          </a:p>
        </p:txBody>
      </p:sp>
      <p:pic>
        <p:nvPicPr>
          <p:cNvPr id="4" name="Picture 3" descr="Macintosh HD:Users:timaabboud:Desktop:Screen Shot 2020-04-26 at 7.12.11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278" y="3429119"/>
            <a:ext cx="5686870" cy="3139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753984" y="3493277"/>
            <a:ext cx="3628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Toronto</a:t>
            </a:r>
          </a:p>
          <a:p>
            <a:r>
              <a:rPr lang="en-US" dirty="0" smtClean="0"/>
              <a:t>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(cont’d)</a:t>
            </a:r>
            <a:endParaRPr lang="en-US" dirty="0"/>
          </a:p>
        </p:txBody>
      </p:sp>
      <p:pic>
        <p:nvPicPr>
          <p:cNvPr id="4" name="Picture 3" descr="Macintosh HD:Users:timaabboud:Desktop:Screen Shot 2020-04-26 at 7.12.42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24" y="2257176"/>
            <a:ext cx="5476240" cy="32715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98474" y="1863990"/>
            <a:ext cx="3463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Scarborough</a:t>
            </a:r>
          </a:p>
          <a:p>
            <a:r>
              <a:rPr lang="en-US" dirty="0" smtClean="0"/>
              <a:t>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6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that, I searched Foursquare to be able to look into each neighborhood that I have retrieved to be a part of Scarborough. That will give me many results, the first being all the names of the venues. This will allow me to create a </a:t>
            </a:r>
            <a:r>
              <a:rPr lang="en-US" dirty="0" err="1"/>
              <a:t>dataframe</a:t>
            </a:r>
            <a:r>
              <a:rPr lang="en-US" dirty="0"/>
              <a:t> in Python that includes a list of venues, their names, locations, categories, whether the spot is popular or not and of course, our initial data: the postal code. </a:t>
            </a:r>
            <a:endParaRPr lang="en-CA" dirty="0"/>
          </a:p>
          <a:p>
            <a:r>
              <a:rPr lang="en-US" dirty="0"/>
              <a:t>After that, I create a list of features that includes all the different types of food servers in the area, such as restaurants, grocery stores, bakeries and so on. I do this in order to create another data frame that includes a count of each of these food servers for each </a:t>
            </a:r>
            <a:r>
              <a:rPr lang="en-US" dirty="0" smtClean="0"/>
              <a:t>neighborhood</a:t>
            </a:r>
            <a:r>
              <a:rPr lang="en-CA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6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 (1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82" y="584330"/>
            <a:ext cx="3347195" cy="3158825"/>
          </a:xfrm>
          <a:prstGeom prst="rect">
            <a:avLst/>
          </a:prstGeom>
        </p:spPr>
      </p:pic>
      <p:pic>
        <p:nvPicPr>
          <p:cNvPr id="5" name="Picture 4" descr="images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88"/>
          <a:stretch/>
        </p:blipFill>
        <p:spPr>
          <a:xfrm>
            <a:off x="4500353" y="231143"/>
            <a:ext cx="3482864" cy="3216414"/>
          </a:xfrm>
          <a:prstGeom prst="rect">
            <a:avLst/>
          </a:prstGeom>
        </p:spPr>
      </p:pic>
      <p:pic>
        <p:nvPicPr>
          <p:cNvPr id="6" name="Picture 5" descr="download (2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236" y="3743155"/>
            <a:ext cx="28575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29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4: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analysis above and after conducting a K-means examination, I was able to conclude that Neighborhood G1 is the best one as it is the most popular neighborhood with the larger number of visitors and restaurant joints.  I based my analysis on the 5 centers that I chose for each cluster and included a count for total joints and total sum.</a:t>
            </a: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Macintosh HD:Users:timaabboud:Desktop:Screen Shot 2020-04-26 at 7.31.42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466" y="3924075"/>
            <a:ext cx="5476240" cy="2407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8720481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30</TotalTime>
  <Words>510</Words>
  <Application>Microsoft Macintosh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Advantage</vt:lpstr>
      <vt:lpstr>IBM Data Science Capstone Project</vt:lpstr>
      <vt:lpstr>Part 1: Introduction</vt:lpstr>
      <vt:lpstr>Part 2: Data Collection</vt:lpstr>
      <vt:lpstr>Part 3: Data Analysis</vt:lpstr>
      <vt:lpstr>Data Analysis (cont’d)</vt:lpstr>
      <vt:lpstr>Data Analysis (cont’d)</vt:lpstr>
      <vt:lpstr>PowerPoint Presentation</vt:lpstr>
      <vt:lpstr>Part 4: Result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 Science Capstone Project</dc:title>
  <dc:creator>Tima Abboud</dc:creator>
  <cp:lastModifiedBy>Tima Abboud</cp:lastModifiedBy>
  <cp:revision>3</cp:revision>
  <dcterms:created xsi:type="dcterms:W3CDTF">2020-04-26T23:41:24Z</dcterms:created>
  <dcterms:modified xsi:type="dcterms:W3CDTF">2020-04-27T00:12:08Z</dcterms:modified>
</cp:coreProperties>
</file>