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9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5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7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96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6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15772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7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3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0210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23/11/2023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</a:t>
            </a:r>
            <a:r>
              <a:rPr lang="en-GB" sz="2000" dirty="0" smtClean="0">
                <a:latin typeface="+mn-lt"/>
              </a:rPr>
              <a:t>3700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reviews given by the customers, we obtained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Positive Reviews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 smtClean="0">
                <a:solidFill>
                  <a:schemeClr val="tx1"/>
                </a:solidFill>
              </a:rPr>
              <a:t>2604 (70.4%)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Negative Reviews - </a:t>
            </a:r>
            <a:r>
              <a:rPr lang="en-US" sz="2000" dirty="0" smtClean="0">
                <a:solidFill>
                  <a:schemeClr val="tx1"/>
                </a:solidFill>
              </a:rPr>
              <a:t>1071</a:t>
            </a:r>
            <a:r>
              <a:rPr lang="en-US" sz="2000" dirty="0" smtClean="0">
                <a:solidFill>
                  <a:schemeClr val="tx1"/>
                </a:solidFill>
              </a:rPr>
              <a:t> (28.9%)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Neutral Reviews – </a:t>
            </a:r>
            <a:r>
              <a:rPr lang="en-US" sz="2000" dirty="0" smtClean="0">
                <a:solidFill>
                  <a:schemeClr val="tx1"/>
                </a:solidFill>
              </a:rPr>
              <a:t>26 (0.7%)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AutoShape 6" descr="data:image/png;base64,iVBORw0KGgoAAAANSUhEUgAAAgMAAAEMCAYAAABZZbUfAAAAOXRFWHRTb2Z0d2FyZQBNYXRwbG90bGliIHZlcnNpb24zLjcuMSwgaHR0cHM6Ly9tYXRwbG90bGliLm9yZy/bCgiHAAAACXBIWXMAAA9hAAAPYQGoP6dpAAEAAElEQVR4nOz9d5BdWZ7fB37Oufb599JbeF8oX9XV1dVd7ae6p91YjihSJEUNOWRIQe1uUIyVIjaCK8VKoTXBiJVhrEiRlETOkNMznJke09PTrtpXdTmUA1BwCSQS6TOfv/6es3/clwkkkJlAohJV1dP4RmQA+fLe8849995zfuf3+/6+P6G11tzHfdzHfdzHfdzHzy3k+92B+7iP+7iP+7iP+3h/cd8YuI/7uI/7uI/7+DnHfWPgPu7jPu7jPu7j5xz3jYH7uI/7uI/7uI+fc9w3Bu7jPu7jPu7jPn7Ocd8YuI/7uI/7uI/7+DnHfWPgPu7jPu7jPu7j5xz3jYH7uI/7uI/7uI+fc9w3Bu7jPu7jPu7jPn7OYd7pgUKIe9mP+7iP+7iP+7iP+7gHuBOh4Ts2Bv4yovTJJzCqJYJ3rhCcvvR+dwekJP/4MezJYbovvEk8vwpKvd+9+mBCgLBMar/yKayJIYRhkKw2af7Zj0kWV9Fx8n738GcDQsBmE8VWn9/He4IPfWmIRz7Tj50ztj3u1LeWefsHdepz4XvUs/t4vyBME+foIXQcE567uOvt/1wbA9bYINZQH8ni6vvdlQxSYA3VcPaP4b1+Du47Y7aGBq000dUFdJLiHJrAPbaf9vdeBflzMnBSIgwDhECnKcI00UmSGZBSIkwT0hStVLawC4EwDIRtoaMYmcshbJu03QZAxzFojczlMEolkmYTHYYfXKNAgGnCg4+77D1gUSxLgkBzdSrmrVdDuh1FqSzZf9jiyEmHr/9+m247uxbDgNqAwXO/XOSF5z2uXIhJU8gXBQ894TK+x8LNCdptxZULMW+9GpDE8JFP5aj2G1y9FHPyMRfbgU5bcfFMxNk3IwJ/d8ZqaK/L8Y/UyJW2n6LnL3lceKV119+TMyvkrApKpzSDWTQf0Hu9BaQwyVkVau44tpFHo+hGdRa759/vru06jL4qzt4J0mbrvjHwlx5aE8+tgJSotvfBnYQ/KEhSOj96HVnIUfrUE5Q+2fd+9+g9hVEqYZSKoEH1jIC03UZIiVEugTQgTdBxggpDdBQhTBOzrw+dpBjFAjKfJ221EJZFNDcHgNU/gFGtoMKANI4hTd/nK90cbk5w+ITN05/MU6lJhAAh4dAxmzjSnHs7wrIEkwcsfvmvlzj1os+VCzFxDPmi5MgDNs/9cpHL5yOmL8WUipLjDzs88+k8li0QMrPH9+y38LqK6YsxH3o2xwOPOLz4PZ/BERPLERSKgqERkyDQnH0jer+HZUcwpIVl5FA6Jrvan605xzZyjBSPUnIG0FqTqohU3eoVtKSLa5boRCtotvC2SoEsFrEG+xG2jbBMhJToVJF2OkRXZyFJkPkcslRE2Dba9zEH+hC2jfIDkpU66Wo9a08IjHIJo6+GUcgDkHa6pKurpK0OCIEsFjAH+pD5HMIw0GmK6nSJ55cyQ1wIZM7FGh/F2bcHe+8kaaNJrtkGNMlqg2S1jg7evWfovjHwQUKq8F49C6+efb978rMFrX/W5rBdgTUyjD06go5jtNLEc3OoTgejUsE9sB+dJNlPmpIsLxMvLiGkxOrvRzhONtlZFtbQEEahgPJ8hGlij49m3oQd8oSkBNMAw7x+nlKaJLk39kSt3+DX/2YZr6v58z/ocPaNkL0HLf72P6jx8c8V6LQU505nC30Sw8GjNqtLitXllGqf5MEnXM6/HbI4mxJHcPiExed/tYjXUfzuv2wxOx3zyIdcvvQbJZ775SJf/RctBIJav0mpavA//XerRKHmi3+lxMnHHJ78aO5nzhjoRMt0ouX3uxt3DdsoMF46yXTzVRY65wjSLvImXrwhTErOIMPFo5xf+QGJ2nzhlPk87qEDFJ58BGHbGJUSZrWCCiP8t8/SWPoGyvMwB/pxTxzFGhogunIV98HjmJUy8cIS3mtv4vWMAVnI4xw5SP7BE5gDfSAFycIy3qk3Cc6eRycJ1ugwxScfwRobAdtGxwnpap3WX3yXeHYeDRi1KsWPPY09PoxRKqGjGHtyHK0U/htv4732Jsl9Y2A38LPmGLuP+8gghESYFoJsxxEvLaN8H6NSAUA6DlG9jlEqIiwrCwGUSph9NXQUgyFBCNJmk3hpibTVwqiUQUikvfOpoVyWTIwZDA9ej3O32oqZ2ZS5+d21BoSASkXykU/n+e/+0RIXz0b4Xc3ibMoPv+3xC18p0DdogIbGSsqrL/gcf9jl4jtxZgz0G5x8zOEb/77L6kqKEDA4YnD8IZv/9h8tMzcd43c105eykMNnv1Lg67/XAWDmcswP/qJLu6nQGqbOR4ztMRkc3j6+fx+7D0MYOGYBL24QqxCtU1I2PmuOWaRoD2AbObaLvToH9uIc2k88t0DrW99DFvJUfvGzCNOk9c3voTqd699bLmJPjpHW69R/749RfpCF7G7geOUfegDn4D7ihUVWf/+PEVJS/syz5E4cBQ3em2+TNpp0fvIyaaeLCiPssRFqf+UruMcOo4KQZHGZeHae1X/zVfKPPYR79BDxtTnaP3gh+5I0RSe7827tqjEgpIGb76M6cJh24yqdxtW7aidXHMTN96GSmObqPSb2SYk9OoD965/BnhwGIYhnF/HevEjw1vW4TP7JB3APTxJcuIr3ytn1rY45VCP/8BHs/WM0/uh7JAsZ/0DmXXIPHMA9cQCzvwKmgfZDkqUGnR+/Tjy/kk3IgHBs+v/GL2IOVBGGJJ5bpvWdl4mm5yG9/nDJUoHar32K8MJVhGFgTw5hjgyAUkQzS3ivniWcugY3PBzW2CDuif24R/dilPKojk946Rr+6UtEV+Y3hCKs0QFyDxzAOZIdq1NF2uoSXpzBe+UMabO9vgM3+yu4Jw6QO3EAWc5cYKrjE80s0PnxG6SN9oa+3zGEwKgWyT9yFOfgBGatBIZEeQHBmcv4b13IQimbYRurzqgUcB84iHtoAqO/inQsVDcgvDiD/9bFbKxvgDU+RO7EAdwjk8hiHp2mpM0u4YWreK+9k11fD+ZAdf1eG8UcGlBtj2h6ns4Lb2XjdjdjcRuowCeamSFaWIAkQfk+AMnqKp7vgZCZq9E00HHmJUhWV+m8dgpUxiFAiIxnoDXK91FhSNpqZ0ZCp7OjLf2HHrf5yhfyPPqQtf7Z2XMJv/eH3V03BmxbUKwYuK7gr/1WlS/9hiJNNKYlKFcNSlWJZWcTf2NV8dIPff6jv1/lJ981WLgmGR41KZclp08FtBoKNycoliUDwyZ//x/14XsalWpst9deRSJ7a73fVawspuuvThxplNKY1vufqV2yBxnI76PkDGFKB6UT2tEy85136EargEYgyFkVRkvHKdmDpCpmNZhhrn0apa/fJylMKs4IZWeYWIVY0qGWn8AQFiveZRa7F/HiOqZ0qLkT9Bf24polJAZB2mG5O8WKd5lUx7hmmbIzTMHuoxutUMtNkreqRKnHsjfFYucCGoVrlqjlJujL7cEximgUftxgxbvCsje1vnUbKz1AX24POauMFAb7a08xUX4IL26w6k+z2L2AISxGSyfoz++lYPdhyxwPjfwiWqe0w2VWvMvUg2vr12uUS0jHxr90BeUHqDAibTQwqhWk62wYZyElyvPpvPAKSb2ZvSdSsG5sCIFzYA86TfHfOovqvVPhxcvkThzFmhyDU2+S1hukzVa2oCtFYlkks/PIXA7p9L5Ta3QYZetFmmaewF3wBNyM3TUGEBimS644QNC9e9dTEvuEfgOt7n2s0uyvgID46iLRzCKymMMaG6RYyGUT+swCpAqzv4y9d4RktYWQgrV3RroO5kg/zsEJpGMDIFwHe+8opc98iHhuhejaIuiM/S5cq+fWvr5y6TQlOHsZo1wk99Ah7P3jGMXTt7hphWXg7B/HHh0gWW2S9hYc4di4hycBjU4SoqnZ7NoGqhSePIE1Nkja7JIs1TNG6oFxZMEFIdaPlZUiuQcPkTuxn3ixnh1rSIRtISwjcxv3IIt5nCN7KTz1APHcCkm9me1SbRNhW3e/8EmJUSlSfu7DWCP96DAiuraETlOkY/cWrbtrGiGzhVpDPLcMSmMUc+QeOACGJO14pKsZEcuoFsk/dAjnyB6SpQZ68YaxMA30BgMtj3t8H/knjmdjsdLYOBYqvaM+CwQuBSr0YWIR4tOmTkC2wNs4FKhQpIxC0WKVaKVFxOo6AXANOopIo83d1dv9DbJnMQ1vnWhc8pSp0aZBgL9p3PXYEYsPP2Fz6OB1YyCKoFrd/UUyVZok1igNZ9+ImLkSE0W9gdaQJJqpc9l1el3FpXci0kQzOGJy+AHN8JjJ5QsxK0spcaQRQpDEEAaa118Kqa+kJMnG9pZ6Bk2qMgNgDVpnx3xQ0q8j5dMKF9FoTGlRy00SJh1SFREkbTSQqIhWsIAlc+StCnmrws27ZoHENnL05/cSpl260Sqr3lWkNPDjFkon2EaOqjvOaOkEXlyn4c8CGqVTEhWuL96GsCjYfQwVDrEsTIK4RZC0UTomToMN35uqGC+u04mWkcKgZA/Sl9+Ln7TWQxrdeBUQFNN+arkJWuECXtwgTNr4cfYeZ2TCFRyzgCEttKFY9aZJdUKYtAnTLjd9ceY9c+yMbCslGGZGVr7pndFpiup6JEs3bEzS68+EdJ3MC1ctQ5qiHjkJgFmrYg4NoNMUpESWijh7JjKPnGkiXQejViVptjPP3XuIuzIGhDSx7AK5wkD2AghBHHYIutnASGmSKw6hVIoQApUmdFqzqDTCtPK4+Rqmle0mk9gj9JvEUQcQuPkatpu5OaOgueF7pWHjuGWcXI3s7ZME3WUCr44QEidXxXbLSGmiVEwUdm5rlIjejffePE+8WMco5Sl++EGcQ5PkHzlCvLCCTncWB5Q5G2t0APfYProvvk1wZgodRshiHmOgQtJoZw/DGpKUzg9OgWkgcw65R45s27453Ec0m3kCksU6Iu9i/tInsCeHSeZX1hd49/h+7H2jJCtNOj88RVpvI8sFyp94HHvfGCqI1o81ygXsvSPIShHvGy8Qzy0jTAOjrwxKo71gfVGTxRz25BD22CCtb/6UuGfsGJUCwrVRXf+uUiJl3sE5OE7hqZMEZ6bwX3uHcHoeHSUYlUIWT2t3t25gm7lYBSHR9ALRtaVsgY9jzIEqtV/6BM7eEcKLM9eNgUoRe98oRjFP6xsvEM+tIGwzG4skQfvXJy+jmMeeHMYa6af5jRdI5lZAZG0I20R1gzsaC4GkxgAFSmg0KTHihthnniJV+rFwiAiQSNJ2m5T49gO7C3DJ0ccQERERIelNxoDrCiYnDIbfI1d5mkCrmTJzOebSuYifPO8xP5OgNTiuwLIFvqfWj22sKC6cjegfMhiZMCkUBS/9yCcIsoc6jjSN1ZSrUzGX3ol45Sc+q0tZ+GCtvU6rd83bUFSElBmL8UZjX6VZ6MUws3xvrXoZIAnStBCGhVYKFQdbtHrnCNIOsReS6phEhThGgYo7SsGu0Y6WCJKMeBalHkte5nUVhf3btmmbBYKkTT24RitYyLI4hEmqEkrOILXcJKa0We5eoh0uoUiRwkIgNngaDGHimAXCpMOyN0WYdJFCIoRcNy5jFdIMF2iFCwRJB1Na7K0+TsHup2gPrBsDzWCOZjBH1R1nb/VxlrqXqAczpOr6XK10mn2mE4SQFKw+ZlpvkajNxzleWsEcGsA5sJe000GYJtIyiZeWM2/ZDdBpuu7Z3RRSZHs500Tm81mYDrLN2tVrRNPXkDmXwuOPYFRKaKUhSRCuk206bvQybPjibW/Vu8JdGQO2XaQ6dIRK377sAyHpNK4S+g0ADNOlVNtDvjiEYToIaXDl7DcI/Qb50jD9wyewnCIAcdihsXKBxvIF0FAojdA3fBwhTZrLFwm862l/uUI/1YHDFCtjKJUipcny3BtEQQvDcukbOUEuP4BhWqg0we8uMXf5J6hN2KVrSFsdwgtXCU5PZb8vN/ArRczBKrmTB2l9+yU0OyQF6WyHrrwA6ViInIPyQ+LF1Vvc0Tefdyd3O1luEpyeIjhzOftgpUlwfprciQMY1dL6cbmHDyOkJFnI8u5lMQdKES81sCaGcQ5MXG9U6ezhTlJkwV1f1NOp2Vtz9pVGRwkqjK8f2/aIZha3f0FuA6NcyHbqStN98S38ty6uexnS+t2nTwHoMCK8Mod0bYRlIV0H1fFJW12Ea2NUitePVRodxplHIu8iXAvlBaSXrt0yFro3FjqMMQouqWuTtrukVxc2jIWBiYG5Tm5KSUiI0WgMzPXFtskKTVbx6RITIRCY2JSpYWOzzBxd2kQEKBQCidlrG0ChSElIyfpp46LRZFOLRCAI8dFoJHK9X2vnJsSoXszVwkZiIAALB7GNtTUybDA6bFAqvje7Ga2hWVd850+7HDlp0+0ocvkQraFUkWgNVy7GNFay5ydJNC//KOCxp10OHrVZnEt47YVgfYevNSzMZp899fEcvqe4Nh0jpaBQEmgN509vPw8Iw8QqVBDSRKVxxs3XmthrI00LK1fKjACVZl65TgMzV8J0C6RxSNh498ZAqiKEFBjCwjRsDGkSJh4CA0NYt29gC7TCeZpBtnFAQ9xb5F2rTN6qstg5TztaJtHZGN1oBGzsX8Ji9zxR6mW/642eM6USUgSmtMmZ5fVzlEqwDPeu+38niOfmsUYGyT98EqNcQqcJ4dQ0wel3UP7O7o3yQ9KuT7J6kdbzPyZZWMoeMimztF8hMPurlD/9Mdrf/wndl0+RLK1gDvZnnJ7NeACpykIRvXTi3c42uwtjQJAvDzM8+TjnX//3hH4drZJschFZc5adZ3n2DRZnXsPJ1zj00K/g5GsYpk2xMgZCcP713wNg/MDHKFbGCbxV/M4SKwtnSJKQYmX8lu+tDh6mUBpm6szXM0+C1mitkYaFWxigb/AoU6f/FK+zSG3oCAOjD5IvjeC1F1Bq80VKewFpo7PhM9XxUB0Pe+/oXeWsp40OwZnLeC+fofKFj1L81BMEZ6/gvXoW/80LG2L6d4NkqU7a9jZeRxhnri3r+i01+ys4BybIP3Zs44MjBEiRGUBSZgbC7BL+Gxcwh/oY/Pu/RjSzgH/qHN5r54iubuQuJEt1/LcvYk8OM/Cbv0Q8v4z/5kX8194hOH/1rqnjwnUwB2skiytZauVOww3bvBvCMsk/dIjcw0dw9o1hlAsIKRE5h+jStYz800M8s4j3xgXKn34yG4trC3ivncM/9Q7RzOLGsVhcxX/rItb4IIN//9ezcXvzAt5r7xBenFk/tsYgA4ySI4uDNlhmgavERJTpY4x9VOgjT5F+RmiwwgwXMbEZYy/9DGNiUaBMQsIUZ+jQIkeeAcboZxgQeLRZZo4V5hFI9nOMhASBIE8RieQspwjwyFNmkFGqDACCLk0WuUaDZUysXp8GeiaARvWMis3wwHGTgf73lkC3upzy2/+/Jl/+DzK2/9/5v9QwrezzP/1qh4XZFFgzBuDUiwEffy7P8JjJlQsx16Y3hp2uXor59/+6xZd/o8x/+FsVRsayd2lmOuZPf7fD5fPbG7qmm6e6/xgqycIsWilir4VKptEqwSpUcKpDGJZN7HdIo7MYbh5pu6h0dzw8BbufkeJRqu4opsxizq5ZYsWb5m6FS5I0INWbb6gMYWFKmzDtovX276vSKbHytlXDc80i/fm9DBUO45h5NGDLHEHSoRku3FX/7xSyVETkc4TTM9T/3R+i4ijj1tyN8JtSRFPT2Pv3UHjkQVrf+xE6CDPvcLGYtWsYCMtEdbvoMETmc9jjIzj7J0nbnVub9D2k7WCUy5lWSBhloQSld8Uw2LExIA0Lw7BJk5A4bKNudKGLrEOh3yQKOygVo1VCEvtIaWC7GVM59OvonuUYhS1sp4ztVvA7S2TsfsXNM7tpuQhhkMQBcdje8OAZpoOb68PJVxk/9HGS2Me0cgjAMO0dp0gB69Pebc+UAmndOoxJvUXja9+n+9O3sfeO4Owbo/qlj1F65mHqf/A88cLKXRsFOk42hhnWcGNnRdav8Pw0/psXskXsJqSt7vUHXWuCd66QrDSxRgdw9o/hHtmLe3QfwZkpWt98EeUF68dG0wvUf/87dH70Os7+Mey9ozgHxomuzNH4g+czS1rt7AEV9OKuSt+RfOYdw5CUP/sU7tF92X35w+dJegTH8ueeXud6rENrgjNTJEurWKODOAfGyB3fT+74fvy3LmTeIj9cPza8PEv9975N54enMk7H3lGcgxNEU7M0vvZ9XM+kpKt0aXGVC0gk4+ynRJUGK7RYJSZiP8dosEyLOj7d3g4/5RpTKFJc8iwzj0+HAA8DgyIVXPKc43UAhhinSJkuLUKC3m5e02CFWS4jgAgfE4sSVSTG+rmj7KVImZAAE5MKA8xxBY82VfoZYoKt8MAxi4H+O/EKSLJ3+27u78Y8eK3A9zTf/FqXF77v47oSIQVJrFldTmg1bnhHNHgdxb/6HxrkCzJz+d/UhTSF1aWUr/3bFt/5sw52j4AYhpr6ckqnrfi3/7yJacHS3PW2L56NWJpPcMsGwjWRQqCSGGFIpGmDVhhOHqtYQxomsd8h8TtIaZCGPoadw3DydzEeG2EIm4O1pwmSNtONU3hxHSlN9lWfIN7CNX4n0Gy92KQ6IVUxtpFHCHn727qdwY5kuGfILHYv0Azm0WiGi4cpWO+NhoiRy5E7dgjz7/3NLByUJsRzC/hvnSE4e2FHbXlvvI0KApzDBxj4W38VaVuoOCa6MoN/+hzJ8grtH76Ie/I4uYceyDyxnQ7ea2+iglu9UOH0LPb0Vdwjhxj8e38LHYR4r79FcPY8aePdeU7hLowBrRVaK6Q0kdK8yV2RvTwqjTaQ/7L/C9I0Aq0xzOvuniyMIFHJ9i64NVf/2vemNxghWqWkSYBKIzr1qwR+HQS9UMEKepswgXDszH1+A2TOydzI7etWrE4VKL1h5w0gnZ6L+WaDI0mzHXyzk4UHri7gHN5D8ZmHcI/uydzOd+n61uoO8uq1Jm130akiWW5kLvebcZPFq7yAaGaBZLlBPL+MdXmO/OPHcA5NYF+cITgztb7T1WFEPLdMstIkXlzFujJH7sFDOAcncI7uzXgS/s4YrzpOSFtd7D0jyJyzc1fYFpabEILcAwfRSUp4YQb/9NS6YaOjGJG/1f2ouj6RH14fi6k5Ck8exzk0iXNpNhuLtWcjiIhnl0mWmyQLq4RX5sg/dBjn4Dju4b3kz3YRQeae79JCYhATYeNgYdElwKdDQkyIj0eHiLXJWxPiExJgYOLTpUsWv8zhkqNIiQp9DPU+K/QWc4uw10ZIgEcbj+u7DReHPEVKVNe/yyVHQoyDg4GNJsWnQ5cWDi7JFuEyIeD4UfuOjAHDzHg/aRIRRR2kkKRplJEuZfZuaZViWC4qCVEqBTRSWhRKIwR+gzQJ6DH2UGnM6rJmdVkhJJhmDtst9byBN91TBWL5GO2liOXgCnDrvJDEsDiXsji3uaE+N3PrOV5X43VTzNWQyr4OweoCaZz1UacJKonQaLzlqwiRzXU6iUmjAOIAnSa8e7lRgSEMinY/3XiVTrSEn7TIWzUsI0+6hWf03SJMOvhJi4HCAVrhEp1oCa0VhrQwhNUj6d3ZOyyExDVLmNKhE63QjpawjXwv5OHcvoEtoHSC1grbyGMKi4Sw16frxqUsFnAP7Ue4Dq1vfQ/Vm7syb2U/+ccfIXjnImhNslrHe+0tpLN92CVttgjOXyJttjCq5UwhNE5I6g3S1VWU59N98VWs4UGE46DjGNXpZhspIUjWxIt60L6P/+YZ4sVlZD4HaUo8u4DapcyCnRsDKiEK2gTdFWqDh4ljH60VcdjG7xEI9RaWfxS0sOw8pdwktaHjANhOiTBoEvoNhDAoVsYpVcbJFQZJnYBy3z68ziJpEhJ4q1h2gb7hEyRJNoH53WWioEXgrdBuzJAkQeY10JkBEYXtbAuxBYxSHntiCGtsgLTVRboO9uQIRrmwIU1PewE6SbDHBzH6KqiulylDTQ5jDm+0WoVrY5QKCEOSegGq5REFEcJ1MuOhnJHLboHIIru7xUkOzl/FPbwHe88w4eVZ0no70/R3MnUtHSXrBoksF7IFWCmUFxIv1FFegHNoArNvDKNUWDd4ZCGXZSMgMqNmpYnyQqzhftyjezGrxUxNa4f9TTs+4dQs7vH9uIf3oLoByWoTUoVwLITMxvMWI0OI6xk9mxFvhEDmHJJGG+UFGX8in91na7B2y/FGuYDIOZCqjOsxv4rqBrhH92CNDWKU8uvziCzmshcTjfICkpUmqR9ijQ3iHBjHqBZB+mxDOdvhKN16tkD0yIaaDi0CPJIbiIUJ8Ybfr5+38dwWDTzapKSY6z2+YSe+yfcbBtSqkj2TBsU74gtobLsEjsC086A1vreCm6timC5apVl82C7ideZRURYOk9KkUB7DMJ1srpAGpunSalzBcavrsXjDsHBzffjdZdhkEzDg7iVSHvVwtrco7B5UEuEtXyOoz6OTjeOto5Qw2nx3ruLdECrSKBSdaBnLcOnP7ydRAYZ00DpF3TAHCiRlZxjbzFNzxylYfaQ6ZqR4hCj16UTLPaLh7eHHDer+DGPlEwzm91N2hrKAklYESZs4CFBbhBhuvQRNkLTJWWVquXFyVgUpDCzDfVfGTJz6+EkTIQQjpaNEqU+QtPHi+vp1GsUC9kQWwu78+CWU52dEyZEhik89gb1/z3p7qtMl6mxDZL7hetJ6g7Te2Lpvs/PEs9vwyG4+fm6BeO7ehEvuikDod5dYmn2DgdGT69kEneY1Am8VlUaEfpO0FzdTKiHwVkliP1uYWxrbKdE/cgIEBJ1lOs1rRGELadiU+/aSKw5iWjmkaVHpP0AcdVFJRHv1MgJBdfDQOkN3deE0kd8g9OqszL9Npf8ApplNzmHQol2/sv3mUkqMWpn8Y8dIlhoYtRLu0b2gFN5r51A9wliyVCddbeEc3kP+kSOkzTZGqYBzYHxDvBkyhrlzeBJzoEq62kIFEdKxsPcMZwvcwsr1Bc00MMoFjGIe4VgYfWWEm2UjKD9EBSFps5PF0HcI77V3sAZr2HtHKX44JrqahQoyT4ggXlxdNwasoRr25AjCtkgbbXScYFSLmLUSaaNDsrS67vY3+so4+8cwinmS1dY6OdEa7Ue1POK55bsqFJS2u/hvXyT/2DHcE/uROYdoeh4VJxiFHDqKCadmif0QjCwNURZyGOUCZn8FaZlYY4None3s01YX1eqitSaaWcQcqOIcnEAnCcK2yD1wAJnPZToAN8Ac7seeHEJYJmmjk41FrYRRKaIabZKl+vrKaPZVsPePYRRcktXeuJVyWMN9pK0u8fwyKmlRIo9Drhe3N7BxadMkfhcLUkyER5cOTZaZY223kxD32l0zNG59AUJCPLqA2HBuTIQiRfTIhTmKKBQuOcxNpgvXFRw/ZlGrSizz9oaNShMQAjffR46BLNwYdSmURjGt/HrY0TBdAm/let+FyBb6fB9Smlh2Hssp0WpcIVccwjAsoqBFkgSZx/J9KOyh4hB/6e60VXYDiYqYbZ9msHCAoeJBEhVd1+nXoKXGzlWw7CKD+SPkKWILF0OaSEyGi0cJkhapitezDmIVEqgu2DamUyAJNy6CYdplxbuCEIKB3F5quQmEkPhJk6XOhfWtjdJJlp4Yr24pB6xIWfWnMaRFf34vAN2oTjdaJVEh8U3KgdKwMNwcsQvSdRGRCWoT93rapR2vEBg+w9XjqCSi7s2sp1quf38YIXMu5vBQJt0tBdboCMKxswX4AygPn7dqRKm3pariTnBXxkAS+zSWz9NYPr9ObFQq+0liH6+9sEaaJApaXD7zZ+vn+rHf4wbcCpVGXLv0gy2/NwyaLM2eYmn21KZ/ry++Q33xnR1ciSY4d4Voapbcg4dwv/QsSEl44SrtH72O/8b1YhfhpWvrefDVX/o4wraIry0RvHOZ9ndfovjsY9db1RrpOhSffhCzr7JO9ohmFml98wW8Ny5k6XeA2Vem/JmnKH3sEWQpnw0a0P+3vpjlfC83aHzt+7S/+8pa42wec9W3pDxFU7M0v/4jCk88QOFDJ6l8uR/SlKTexn/zYpYSuHZ2qrHGBig8dgxZLSEMA9Xq4J+ZovvCW4QXZq43rBRmX4XiMw9h1MoI00B1fcILM7Sff/l6lsNOkaTEcyus/O9/QumTT5B/9CjlX/hw5g5udWn/+I117oNRzFP9xY+S/9AJzL7y+rgN/OYvQaqI51doffuntP78J5CmNP/iBcqffYriRx+m8tyHSZodOj94De+Nc7cYcyiFPTFM/pEjWQjINEgbbYLTl+j85K3sWVgbN6UxB6oUP/xgZsgZMhN2Oj9N+/lXCM5mY9HGZYBRhhhHo2mwTIcG0bswBhJi2jRwyHGMR3tZA9niPsPFbT0zCREtVrFxNpw7xxUWuIpHmyarjHMA0KQkhAS3tFnIC5541CGfuxOvgMBxK7j5PkzTJU0jDCuLqceRh0pjtFaYVh6t0w28Ea0VUdgmjQNMK4/tlNdDhwKBm6shpUno19cNhi0ZOXdLWfjAQ7PYvcBid/PYdqF/kpE9H6M0uJ/m/HmuXvoxYWcLAS8g1TGr/jSBE1MdP0EtyLN08YVbjouVz1z7DHPtM1u25SdNrrXe5FrrzW2voNVLK7wTuKUBcnsPsTyicKz9WFMrJM3NN02pK2mP2Fy58iKd1aukkb/xGuYXCc5fovChxxj8zb/eI+YpktUG/ltn8V5+7Y769F5CCoMTI88xXX+Zxc7O+AybQeg7ZGrdLKhhWdDfZ6CUZmTEIE3h9JkYx8nWq8OHLBwbLl5KaDRvEGOQmXpYoSDwfU2aatI0O8eyoFiQ+EEvFUpAp6txXXAdQRxnIWvXETR6UqDvBkatDFJkFdxcB+lmRDIVxaiOv75gr4+BY2cuZNdGCJHFeIIInSqMYq6Xv56AIZE5F6OczxijQqB1Lx3P67W7Rq4zDYxSHlnMZznKG6DRSZp5Bjo+GBJrsJb1r+tnGQRr41rMIfMuOoo3ZEcIy0TmXWQhhzCzRU+naeZ16AYZIxUQtpW5//PO+uKolUIHEWnX3+Ca37RNpdBh3Lu+d5ciJSwDWcwjc+4NfVaobjZ2a2NslItZauPNizkaHaekbQ/V0yUQloksFbLrk7JXEMRfDzHoKFm/38K2svHM3TQWfkjaDTaofwnLRBbcrNDIzWPR9de5CQYmJhYSg2xxTYmJbtglifWYfUqyLtayBhMbiSQhQrHR5WtiYWKxtsIlPfYBgENuPdXw5jZl71xj/dzMM5BxAwQ29nra4VroL+71bw379hj8t/+4ykefdqmUbzUIXns94n/5V21++3ezSVoII+MJCbHemzT2kdICIbCdEuXqHqS0aKxcIFgnGwtM00VrhRBG713RxFEXw3SR0szc4SrFMG2SyNuU3f5I/xcwhEEzWqDijCAxaMfLLPgXaYTXq/YVzX4Gc3up2mNY0kWjaMfLzHvnaUTz62NtCIvh3CFqzhiOkceSOaSQhKnHon+Ree/8errd+j0TBrZdwHVruG6NrrdIpz274Zgv/md7+PTfnLht1cJv/asZfvjVeeYv3t5zKA0LtzJMdfQoACtXTm1rDKwhXx2lOn6COOhuagy8XxCGiVsaoDb+AAD1mbfwm5sbEvnaGMNHPsrqlVObGgOQ8QNkPr8uOoTWvbkyyMIGH7CCXVIYPDbx63dkDNzJMn9XnoG+PsmRQyaNpmJhQWMY2QLvuoIHT1r4nmbfPoNiQWJZgldPRfSqozIxbvDowza1PsnUVEKjoVitK5SCA/tNVuuKckngOIJGQ3HlasKjD9s9D4SgkBdYluDrf+HT7eq7yvpYw40Evjtxw+swIlnaPL6nWje4z1K1np54WyQpab2dxfNvh96Od9Pv7/jZ4nZzn+OEtNkhbd6aqrLhuCgmjWLS+raH7ajNu4WO72BMUkVab21PwjQMhOuyrvvQ8TNSaJJki/wmJX7Rmd5CuhpvvbPc0NeEtNG5JT31lu7ekPu/RUsEbP28bEXe0yhiwi3DDSG3PhNrUKieZ2Kzc/U2f8sgBZRKkodO2uTcO3PLa52SxLdeZ5pm3xNqRbN+GSEkUdS5YUHXJMnm15ImwYZ7pW4jEuYYBaQwme+eQwqDqjNGvzOJ0gnNaKH3bSle0iJRMUqnGNJkwN1HzRkjUj5e0gCg391D0eonTDusBFdxzRL7io/QihbpxKtZHv2to4DqeUDSNFoPqe4GnEIfxcF92LkyINAoli+9QhJ2UWlMEnRIIh/Tvk6alabdO28vjWtniP0WbmmA4sBe2stXEIaJNGwK/TWk8QyG5RJ2VmgvXSbyGlv2RUiTwYMfojV/HiEN8tVRtEqpz56mNnaCyG8SdlYpDu7DLfYBkthv0W3M4jeyCpp9ex5GINBaYeXKGJbD8tQrRH4TnSYkQZck8jCtjSRwISSl4YPkykMIaWBYLqblbptZpoOQNAjv6L1/r+CaJSq5MfJWDYAgbtEKF+hGG9cBQ1gUnEyNcbFzniDuoHd4JXdlDBTygslJE8NIaLUUhYLAkALbhj0TBoaRFS2xbUEUG5x6/fq5pZJgfMzAcQTxuMHIsGR6JqVeV4yNGszNp/TtNRgakMy5gsUlxaGDJlKKTP/bFESRvptswQ808nlBX01Sq0jKZUm5JMjnJZYFlikwTTAMgUo1SZqJqMQJRKGm42k6HUWnq2m1FI2mot354PpBc7nsWgf6JbWqpFSU5HOZAWiaIKUgTbNqd2Go6XqadluxUlcsLac0Goo70TYy8nmsgQGEY6OCEOm6JK0WabOJNTgIkOl8xzEqDFGeh47fPetayuwaq2VJpSKpViSlkiCfywxZ2xJYVnadQO9aNWEEfqDxuopWR9NoKFZWFe22erfSFLsOKaBWkxw6YDIyZGDukrC5SqMeV+DeIdExnXiVee8cQkhMaVO0+qnYI+vGQJj6JGo+k3BSIYYwKVtDuEaRnFFaNwaq9ghSSFbDBVaCK1gyx0juIN2kjp+2tpyQ16cvIXZNxlhIg+rECUwrl4VcVNIzprafC4Q0sfMVykMH6SxdJvZbWG6J4uA+gs5KRpQ1LaRhZaqyKqU0fJAk8teNjM3blZQG9uE3FzAsl/LwIVQa0Vq8SL42jmnnkIZJeWg/YbcBOsEpDSAMk9hrkkQexf5JAMLOKlolqHQtNXXbC8J0i1THjpHGEUnYycS77DwgEKaJ0D1vmM68eyrMMt3WPblrG4TeZ9KxwTBQnkfmStT33FNgSpuiM0gtN74usVx0MtXfKOmS6hjQmNKh5A5RcrKMoswJsPP5/65e4SDQLC+naCCfl5iGIEmzXfpqXTE4aNDpZCGAdiub1Ne8FM2m5sw7MUGgs0WhL6tD3vU0s3MpMzMJpZJACuh2FFGUnR9F2SLX6WiaTYXnvTuvwPsNIaBQENSq2WIxMW5yYJ/BngmT8VGDsVGTvpogl5O4rsBxwLbE+gIZhho/0HS6iqVlxeJSyuKyYnYu5epMwtWZhK6n6XQ0rbai+z6Pl2lCf5+kryaZGDM5dNDk8EGTvXtMhgcN+mqSUkni2JlBEMcQhJkRsLyimF9IuXQ54Z3zMZcuJ8zNpyyvpLQ7est3UubzWGOjGOUyOoyyGuXXZiCOcfbuzQr7KIVOkqxe+dzcetGenUAIcGxBqSQolyS1mmRkSDI5bjIxYTI5ZjAyYlCrSgr5zCjI5SWmkX1VHGuCUNPpahpNxcqKYm4h5erVhIuXE6avJiwtK+oNRbOlSHbOzbxrmAY4Tub1c11BrvdvIS/Yu8fk2WccLGvrxaxQEBzcb/HUE/aWx+wUrbZmcSllZfXuHmg/adKKFzOlRZ3SjBYpmDXyZnX9GEWKKSwckcc1CgDrsraGvJ5SZkmHWIWkKksfTHVMojMp6SwktBlEL41SY1l5jHeRNndjm9KwqY6dYHnqJeozb982Xfs2zW3IaxIIwvYSSxdeBAH7P/RrOIUavp0n8pubt6E1cdhBmlZv4c8WYMstotIIadq4pQEQBovnX0ClEQP7H8ctD+KU+klWMk9QmkR0V2forEzfUdelYWIXqjiFPubf+QHtxSlKg/spDR0AyKp4msWsZoAfYJRLxIvLCMvEKOTRIgsd6yTJiIS2jVEtIy2btN3JOGBBQLJSv6ekQscsUrBraK24Un8ZgMnqo+TtKjm7QidcBg1FZ5CcVQHgcv2lu868uCtjYGlZ8d3vhWvidVy4eH12+s7z4Yb08JtTxWeupcxcS9c/XzOKtYarV7NZ/bVTMa+dihECbBuuzSa8/kbM/ILatM2bsSa7mkU69S2x0p0et9uQEopFycMnLZ77dI5nn3E4dtTCsW+/QzB6k/N2iBNNva54/c2IV09F/OSlkFNvxHS6ijS9O0Gtu4UQWX/7apJf/mKOz382x8kHLGrV7dXqDCNjqlcrkskbVZMVLC6lvPhyyO//ocdPfhqyUlebGgQ6jkjbbXSSrr/Y8eISKghIm02U5yFcN1P0skyiubkdX5thZF6diTGTpz9k85EPOzzxqMP4mHFH7HoAyxLk89BXgz2b6PrML2TX++ff9PnuD0KWltN7YhAI0VNLFSCy6sb01wwmJw0O7jc5sM/K/t1vsmfCoFoxuIXmchOOHLL4h//A4h/+g/Ku9fNHL4T8y3/d4at/sPMMG8iU8G6cMFMVo8m089dQNGsM5Q5QtTMlP40mZxTXPQdrCNIOjizgGkUMYeEYBSzpkOiQWG/u/tdakcQ+IOh2FgiCxl1dx40QUmLaOXQak4T+Dg2Bzea93kPQmx8zL4DH2m468logJIblwhbGgNaaoL2E5ZawnAJpEqKVIl8bI417/BzDynb9vXBQHHaxkgpOvkp3NSMtx36TyNvC4NgEUppYTonYb/XGQZOmEaHXAK2wxkaQQzV0GBJOTWMO9pM0mthjI9gTY6ggRMcxqeeRrtQzQng+j9CQO3kMs1YlmpklbbZ3xZO4FSwjh0DiJ9dDoVHaxZQOjlmiEy4jpGSoeJB2uMRi5wLpNpo6t8O7cu5ttajcuFBvtWivfb7doq51VvXshz+O1guK3O6cgqwyYu2jzxhBa81SMsNccpFIbyS1FWWNMesAFWOQVKcsJVeZiy/eko+927Bt+OTHXH7pS3kef8RmcECSz2XhgN2CaUBfTfL0Uw6PPmzzG79WYHYu5aVXQp7/YcipNyNW73JXtRNICceOmHzxc3m+9PkcQ4PGOh/kbiEEDPRLPvWsyxOP2bx9Oub3/sjju98PWFzaeE1Jo0na9TLCYM/lp3vWkHfmzLo1Koxsi66CYEeW/gPHLT7+UZePPu1w7IhFIS/I5bKds7mLyrxr1/v4IzZ/7TdS/uCPPf746x6LS++eRHsjDu43efhBi+NHLfZOmkxOmPTVJDm3F96w2RDm+FkN1UlhYkibNQ++KTOvxRrRTyDZW3oUpVOmO2/QjrPiOPtKj93i0p/3zrO39Ah7S48yWjgGaJb8y9TDOZJN0twyZItTu3WVNI23lErfCbRSJJGPNGxMO5+59O9U4lhrVJpkqq3CAASGncMpVNdleUwnR6YwmxFunUKVyG9uyv+4oVP4rSUqI0cAjVe/hjQtysOH6SxdJuzWcYo1in2TvWJFYLmlTD+i21i3UTLq6p0/6EolJEEHO1/NFCABw7Bw8hUQEh2EqFa2SRC2jdlXQzoOKoxIGi10FGXSwMNDhGFMsrySydOPj6KDkGhmlnh+MfMi3kNEiYfSKTm7uv6ZY5YwpEkQ9/hUGq7UX0HplIo7RpT61L2rd67tcAN2tYTxvYDW0O3e+YMQao+lZAalU2rGMLZwN5XxCbXHQjJNSkpZ9mGLTETnXsG24eA+k1//lQIfetzm6GGLvprEvMPd404gROZqL5qCYgH6aprhQcnoiIFlC+YX0ntuDFQrkl/4lMsvfNrl0Ydt9k6amOatWSk7hRBgmplLvlSSFAsZ9+D4UYs//XOfl169YQJWCh2Gm04j+oYyvTtZT/v7Mo/Oxz/mcuywxb69JiPDBpWyvGeL49r1FgqCWk1SrRY4sM/g9//I59Qb0V1XjL4Zjz1i8+XP5zh5wqJYzLgctn2d2/CXBQWzStUewUsaCAQVexQpDLyoAWQsbdco0o3reEmDIO3gGiVco3iLRv9aPZZWvMiSfxmNwk9aBGmHrZ4sISSWVaC//whB0KDbXSSK7kzk5xasp0lqVBqxOvMGucoQbvlTGWdAKZanXiGNffLVUcqjRyhUx7JqidKkNX8BvzlP5DVJ4oD+/Y9RCbpYbpEk9K9nfCQRdr7G6LFn12sphJ0VknBrgqrWmrC9hH3gSZKgTbc+i+UUGNj/JM25s/jNeZSKyZWHGT3+8Ww8DYugs0zQXt5y/NbGMFcdpTJ6lELfBNI0kZZDa/4CXv0aYXeVoL1EdfwExYG9GKazrgoZzy+iFtOMEhDHqG6XtN1BeT5psydyZlmZ5krXQ/sBKgjQYdDbUKgso+ge6w6ESYdutELOqnCw/xkADGnRDpfw48baKBMmXdrBAkqnDBUPkaQhnWh5QwXHO8EH3hjYKRId0UqXMTDIy61dk7EOaaZLWMLGFe9eF3w7OA489IDNL30xxy99Kc/woLFtnHW3IWW2Y50YE0ShJk7u3UNsmjDYL/nC5/J8+RdzPPKgTaVy7yrZVcqSRx6y6evLYvK5nOCVU9GODMidoFQUPHjS5jd+Jc9A/3t/Hwt5wcnjNrWKRKmMfHjqzd3xZo0MGRw8YLF/3y66qT5g0CiUTnGMPBOFExjComjV6CZ1GtHc+jGdeBlTOgznDhGpAEHGI8hIW9dhShtT2BjSIm9VQWtyZgUvbtCJVwjV5kp1Qkhctw8hDMKwfdfGgNbX63holdKYPUuhb6JXFVZnaa49zQaVxkTdRqZ4KAVp6KHSCKUSVNCmPvMmhp3PCpf5LTrLV9azBVoLF7DdUhYaUAndlav4zYVtpd5BEwcdWvPnSCKfoL1E7LdZnX4dv7lAHGbZIs35d3AKfYAgCTv4zYX1MEJr8SJx0N0040KlMbHfpLMUg5SkvfCIUgk6DqhfO41T7M8Id14Tv7lA2Fkl8ZobvCaqVxRIA1sm9MQxyQ4rF75bpDqmE60ghLHOCQjDLp1wiUSFCCRzrTN4UR0/aaG9GQxhZkbAXRgq99QYkBhYwsESNomOMYWNJewspUn5BNpbz7M2MHFlAUvYgCDVCZEOCLW3oT1buDgihxSZHzbVCaH2Nxy3GxBILGGTkyW8tEl8Q2qXQFKSNSIdEurubV1YB/dbfPkLOf7DXy/Q13dn/mOts1aTBFR6PU/UMASGkbngd7LLTlNNu6P40YshCwu3Bthv5G7cLSwTRkcMfuFTLn/3Py6yf6+5XuzldlAqIzgmKWils+s0QQpx2x23lIJ9e0x++Yt5+mqS9H/t8MZb0T3JqIhj8H1NuSy5Rd7gDqB17zqTnlZ+j3dgmFwv1HQHGB8z+cJzefwA5hfb63ya+9ge7XiJloYgaTHg7sOUFp1klZVgmnacZTEonbLgX6Tf2UPJHiDVKV7SYDmYzsSP0izebwiTnFlGozGERb8zyRrtLrQynYHF4NItfRBCIqVJFLURUiKNu5+G1wjva4i6daLu5vnBXmMOr7E1L2Z1+o0t/7ZVm7ftn0pZnnpl/fc08pl9+9vrvydhl+bcuS3Pb1zbXMhIa0XQWiRo3VqAbQ3txUu0F28d/w8MBFg5E2EI0jAljdeKxl0/JEw6hMnmacsaxUzzeqpekLSYaW59D2+He2oM2CJHvznGoDlOI1miYgxQMvpJdMR8MsW1+DyxDpEYFI0qE9ZRykY/Uhj4qsNyPMO1+AJpL47vygIDxjgj1n4ckenD+6rDYnKFa9E50l3MEDWFRc0Y5pD7KO/4L7GSzq6rtLkyzxH3SVaSWaajM+v92wyuA7/8pRy/8uX8lobA2suc9FLMkiTLWonjLBPA8/U6YayQz9zFjiOwTIGUmVjW2uJpbGEk+IHmnQsJZ8/FtNq3LpLFsiRNwOve3aIiBAwMGHzyWZd//F9VyecFhrH5wqa1RumsKEySZKmSUaTxvIxRH8eaYlFQLEhcJ7su08zi1VtdH0ClIvnS53MkCfwv/7LNT1+Jdj37Z34h5Yc/DllYVFmK7BYkea2zLIckBZVqUpUZdXGiCQJNu5NlhJhmxrgvFiW2JTBNjWVlnIPbuecP7Dd57tMus/Mp//L/ePeaD0kCYZRlqdwJhMiet+28I0pl93c370MUbZ1Bcjtcar28/v85f+tFaDW8xmp4bcu/S2GSN6tM5E8w651lzju37jUomn0cqTxD1RllMZhio7tbYFl5isUxwqiN61Y3ZCfsFErprHDZHUBKkKZAGgIhMyM7+7l+/7KIg0arnoGealSa/X9X+dVSZsJRazyem1nhOy1Stg2EACEF0uj925tDRE/ZbrPpJBN61evGlla6N9bZ+/xuuyakwMqb1A5UsQsmzattuks+pmsSNm+SXZaQLwi8G3R1pATHFQT+u+/LGu55mMAQJmVjgFAFXEsu4EWv9gqjZPm+ABVjgGFrHwLB6eAnJDpiwJygag6hUMzGF1EkJDqikS7RUU181cEUJuPWIWrGMF2jyUo6u11XdoQsjLBMomPyskJHNQl0B4lJvzFOpH081drWEAD4xMdcPvykw8jQ9tvINIU334r56Sshr78VceFiwvJKShRnO8i1Gy57LO9CXjI0KNkzYTI5aXD0kMUDxy0mxw3y+Vuf7tW64k+/7tPZYrf8hf+gyuJczHe+dnfuymJR8OlPuPyf/9MyhcL2u3mlYGEx5YcvhLz2esxbpyPm5lN8X6+X5pYyI0L29xkcO2Ly8IM2n/q4y54JE/fWIoMb8AufdllYTOl6mjfe2l1CaKpgeTXlD//E46/+WoHRkc3va7ermZ5JeP2tmKnLCVOXE670UgSjuDep6OsLquMKDuw1OfmAxbPPuDz6kE21cnsvwcH9Jl/4BZev/vsunv/u0kffOhPh/pngpVfuTASnVJIc2Gfy1BNbp8atrCrePhtz7vzu3YdLU9l4vp8QCGyZ8Yz0ukR4ZiQU7X6EkL2Y7a3vW5KEtNszxLGH7ZR6VRjvDtliffvVwHIlg5MuE0eLjB7KUxt1qAza5EomtisxbYlKNXGo8FoJ7eWI1fmIxSseV890WLwS4Ld2b8yF42QaIEIQzc4iXHc91Vc6DsJxSDudd21FCgHFmsXApMvQ3hx9ow7VEYdSv0WhYpErmpiOwLQyzo9KNWmSjUPQSfHaCZ16THMporkQsnglYOGyR3s1Jo3vfhUujxc58Jk99B2qIU3J+a9PURgqsPfZcX76P76GuiGUOzxq8Pf/T0X+6T/pMDebjcf4hMFf/9tF/tn/1GZ5aXe8gvfcGBAITCxW01ma6RKxjnqV0sR6iKAgKxRkmenwLJ20gSKhla6QEwX6zVHm4ykUEOuIVDcRZJKrQgu6qokpbFxZQKRiV9MDEx2xmsyTk0XyskyQdjCESZ85Slc18NT2JYiFgOc+7XL4oLklUdDzFZevpPzb3+/yxlsRs3Mp9Yai1c52jltZfYaRMjMreOd8TCGfiRRVq5KRYYP9+0yOHbZ46KTF2IiBbQuWllK++d2AzhY7f8Pktmli213npz/u8qtfzjMxbmy7o33nfMwPfhzyg58EXLyUUK9n+hFbLWTziykz1xJeORXxrecDnv6Qw6eezUiJm/dFUCwInvt0juUVxfTVlEZzd13orZbij/7E41PPugwNSgwjE8JaXEp5/a2Y02djLlyKmZ1NWW0oOt1MH6PbzfQENrunUmYpk2fPx/zoJyEPnbR57jMuH3/GxbK2Nq5yecGBfSbPfSbHt5/3N0h/7xRvno6Znklxb1zbDQOjUswqcDY76BvUnsZGTT7zSXdbY2B5RfH9HwX86Z9vTTTbKTxP7/o93SmUTmjHyzSiOfrccWru2A3sd93zLMxscmaWSZBJJyeEwcYaDDvuR5r9bAY7JxmczHHoiQp7HijSP+ZkC2DJwM4b2I7EsCTSyHbLWmcegDTKFsPQTwm6Kd1mTH0u5Nq5LlOvt5k61SJJ3p2nQEdRVuNkaBBzYACjWMQ7fTpLkezvRwD++fM7/grLkZQHbcYO5Rk5kGdwb47KoE2+bOIWDJycgZ2TmI7EtCSmJRCy54UTN3oBII01aayII0UcKKJAEXRT/FZCfSFk/qLHzNkO06c7BJ10Rzt0p+JQnixz9g8vcPC5fZnHxhQ4JYe1dM41mCb0D0hujCbl8oIDh02sOwzD3gnuuTGg0STEdFVzPe/2xox+iYktXAqyQs0coWjUAI0tchRkBVNmOuZoMDDIyVL2ubDQQMnoxxTWuob6biIlZTmZYdI6SkGWaKYWjshRkGUW4ssEamvXrGnCQL/ByRM2/VuEB4JQc+58wv/2212+8W2fxaWUO01bTdNs95kR5a5PjPm8WPcYHNyf/QwOGFy9lnLpcrxl+yuLCZYt2HfYprGarj+LvqcIb+M2Pn7U5NOfyBbozVzGmViX5uXXIr7+Fz7f+2HI2fMxvn/7tycMYTFULC4rLk5lAjzzCyntjuIjTzkYxuYL5Z5Jg2efcTh7LuZPdnEhAggjOHsu5tXXI7SGTldx7nzC2fMxFy4lXJlOWFhM6eyAxKgUtFqaVivl6kzK1JWsDd/XPPNhZ8tnyJCZhsMvfMrlpy+HNJp3v5Oq1xX1+sZFVlhgTbqY1RKJZxNNza67qYJAs/Tg9i7uINDMzaecPff+7uR3GxpNpHwW/IsUrT4s6fY2OJoo9WnFS/jJVrnxer3IknoXeeEAKrnVM2A5kqF9OQ48Umb/wyUmjhYZ3OPiFo1tOSkCkIbAtMApGBS5fm+DbsqeB4rseaDEvgdLXDrVYu6Ch3eX3gJhmshcDlksZi77HgFHui5GuQRJcmdGUi+7aHBPjqF9OQb3uAxM5hiYcDMvwLCDWzCQW4Qsb2lOAFJgAJYNbCIcpZXG76TU5wIWpyvMnu8yfbrDtbNdVmYDNimJcQsMS2LaBgtvLzP5TM+QFGxIaKtUBXv3mzzxlMP4hMlXfi1Po66QEsoVSaupsvDNLuE9yCbQJDreRvhHZKpeWBRlNVMFWy+4EtNN2+uCFEWjRr8xiiMLaK0yIRBZvGcJgRpFK10mtQ5hixxFWSUniyQ6xlftDaTCm+E6gqOHTfr75ZYkusWllB/8JOR3vtrdcse4U3ie5vKVlMtXUr7/o5ChgcxbgMg0G7ZCFGn2HLQplg0WZuN1+2LqfMTVi1ufaFnw3KdzPPmYQ626uWshCDRTVxJ+56td/uI7AbNzd7dgJQm8cz6h0fRotRRDgwb79pi4m+jim2ZWWvcXn3P5wY8D2p3dU2A0HYOxB8s8/0LMmXdiVlYUr7wecvnKzq+rOGCTK1m0l0OCTpJpumhYXFJ88zsBzZaiWpE8/oigUNh8fPN5yROP2pRKEiF6OxQhMcztle3WJGu3hRBI18EcqiGLeaLLs7sbO/4ZRzOapxndeT363UYaq+vEMyBfNpk8UeCBj/Vx8tk+xg4XduV73ILB6MECQ3vzHH+6yhvfXeHN51e5/Eab+kJ4RwvgjRCmiVYpaauF6mYy4Gmng1yrJaL1ekGxzWBYgkLFpDrs0DfqsO+hMvseKjJ6sEB5wL6nGhhCCvJlk3y5yNiRAg98tMalUy1O/7DOOz9tMnehSxSobd+TJEwJOxGDx/vI97lU9pTxlj38epb+CGA7gsFhgz37DHI5waEjJl5XIw3wPc2Pvx/i7WLW1F0bA6Jnxez0IbgZKQmxjuioOufCl/FUc70q25o+QEbckwwYE/SZI0xFb7KcXAM0Y9Zhasbwu+vEtv1LaaXLGXnRHMcQFivJ7C0iRjfDcQSHD1rbCuycv5jw/R8Gd0zYuhssLme76tuhUjUYHrdgHA4cv76IxHF7S2PAMmF02ODzn81x6MDmj1Kaaq7NJfzvv93lj/7Up9549yvywqLim98NGBk2+Nt/o8jkFqGJoQGDxx52eOQhm5deifDuwBNxJygPOfzKPz7Jb//D15k9s32o6HbY+0iVPQ9WefNbC8ydaZHeECv0A833fhjy0MmA/j7JiWObT3K2Ldi316S/L9MFCEMwTJtiX6brjhDrPB2t1boIU9hZJugsb9s/DQhDImwLESfc7ML8mYbMFPSEkSntaZWi4hi9mViPEEjLyZj/Iiuco+KoJzzz/o1HRjjOarXYOYODj5X51N8Y59DjFSxn91N6DVNQqFo8/csjTBwr8tM/XuSnf7JIayna0WZGdbuEl6Zu+VyrNKsX0hME0ptIpkpT0DfqcPjJCg9/up9jH65hufJ90cMQQmDnDI49XWPyRJEDj1X4i38+zbV3PCJ/69CBt+Kzcq7OyV8/SmmsSHGsyMo7q1z54bV1QujSguLbfx7w9hsxWsE/+587zM+l6xuG3ZY5uCtjQPakYi1H0H3XWukaL20RyC6T1lEuR28T6C4SA0e6GJh0VCPT+hYShSJQmSxmTpYoG/0UZIlWuv2k9m6wmi4wIvfRb46RknAhfG1LqdE1mCYMDmwvKrS6mtUR2B2svfjXyUzXfU63f2q+/tUm3/yDWxe2MNz63HJZ8uu/lGdsbOtCNcsrih+/GPJ//LsOnrd7T2+jofjffrvLU0869FWzQkCbYaBf8qtfyfPO+XjXjIH3Gn/+TZ8HH7A4cWxrfX/DgEMHTc5fzGS7LafAwOQj2d+sHKadAwRx0MTKVUgjn+XpV29rDEjbxKiVEJZJvHh36WUfRAjDwqkOMPj4J3AHxhCmSbiyQP3sK7SnTqNvDMRLiVUoM/DoxymM7sNwckSdJo3TL9GaOk0a7m5a806QxhqVaPIVkxMf7ePzvzXJ4J4c5i7GkrfC2KE8H/+ro/SPu/zx//cyXjt515vDeH6BZGn5epbBJiveyP4cz/2dSU4+25fF/+17p2OyE+RKJsc+XGVg3OH3/1+XuPxGG7+9uWfDW/K58I3LLLy5THm8SOwntK+16Sx4t4xhs674g9/1qK+kW/JDdgM7NgYcVzA4ajK5z6LVSJk6H5G8y3zullpGxDBgTXDIeWRdQ8BXXVaTWbo0UaQ00iUckeew+yiJjolU5lJpqdX1tkatg5RlX4+UWEEZKTmjSFc1WU3mqafzCARj1iGKskbRqJITJZSRZJoCusVKkpEd1+CrNrEOEUKQqixEcLs0RiGyaoPbvZJrefV3AiktDNMhiQOkYaBUilYpUhporTEMG8etoHWK111CSoNCcYQ49kkSPzOmjEyGNYxat4h4BJ6mVBVU+02khJnL0boFunl/oL8m+fIXcvT3yS1jkWsx+62yGO4WqYJGU/GDHwXsmci4GZuhXJZ87BmHwX9lsLxy3XA1bMkjnx+hNp7HyRtEfsr8+TZnvrdEEipGDhfZ+2iVvvEshdVrxJx/YYXZ0xsNplzFYs9DFYYOFHntT2bxGjFDBwpMPlRlYE8mZrU87XHhhRXq13yK/TZHnhlg+GCRJFKUBp0NzOHNcHUm5fyFjEMwMnxrDHMtC6u/T66XEo78NnPnfwhA/+RDaJXSXLyASiKkaVEbPXFHesI6SlDdAF2OEabB+7ELzo/sobTvBIsvfQud7o7xbBUrVI48jJkrUT/7MnG7QRqFRM3lG8omZzDsHNWjj2GX+2hfOUuwMo9KEqLm8rsrBrQLSGJFvmJy5ENVPvufTDA4mcO0750a5o0wLEl12OGBZ2tIA77xz69Snwvf3YKlVFYxcBvU5yOCbophCixnF3W/3yWkFDi5jK/x+d/awzf+2VXOv9wk8m+9Hq00sRfTnG7RXeyie+mKVs4kjDc+U2GouXg+oVSRDA5fT9nWGq5dTe6YZ3Y73JVnIJ+XjO3JmIwzl7MyipshSwVcROl0W7d6pAMaagkVK3IyK/ixRtDxdafHN9A00yWUTigYFTQQq4BIB6SkKJ2i0QSqkzFRVYdVkcXy1gSM1vqge3/XaHzVQYqsLGba6+fNu35FitKKWIW00pVeSuT2k6JW3JYHUCwK+vsk5y9u2xS2U8a2i2idksv3ZxXEwiZKJdh2mTSNUGm0XrpUGhbF0ig5ty8rypKEmcqYihHCII490pvq1O8/ZnPohMvwmEkUaZZ/J+HkEy4riykX3r7VC1IpS44dtTh4wMLdIhSyWk9563TMq6fuzYSpNfz4xZBnPuzwwPEtXOgWjA4ZHDlkMjt3vdKdVprGfEAcKkxHUhl2OfGpYS68sEISKoYPFxk/XmFxqovXiAi7CUHrBtWyVFPss6mOuFTHXBpzPkmkcAomkw9WKA86zF9oI6Vg8sEqrcWAOEzpn8xz6Ol+pl9v4DdjnKJJobp9Rb8g1Fy9ljAzm2xqDKyhXLzOT1FphNfMUm2rI8dIYo/28mXWntvy0GGkvP3rr+OE6OoCaTOTa2UXCUt3AmGY2NUhinuOsPTKd9C7tDMynBxu/xhxt0l35hJhPStApG/M4+1Bmhb54T2oMKA7exlvboq1sMJuGSc7RaYoCKYl2ftgiae+PMTEkUJWOmAbQ2DtvNBLSSK1LnxlWgKnYGSE3B24201b0jfi8NCn+mkshLz0Z0ssXbm3Sn1+J2HmbId9D5bYe7J01+1olaURJlGWMaBSneX/271sA3NnYwE9/QBHsu+hEo98dgCvnTB1aot0bU0mNhRmD3V5osTA0RpT3726QTuiWBR85FmH4dHs/qzZqkmq+drvpzQbu/NO7tgYSGJNp51SX1Z0O5tXi1s/lohWukIrvX198liHmU7ANu2F2iNMPZbTrcVA6ukC9XRhy79n0Kymc9t+142whIMtnKyPydx6SuR2SFJYXkmzFJwtMD5q8uADNi+9ur04jm2XyOX7iKMuucIgoNE6JU1jCsUhtFZ02nPInniJIS3yhWFMwwEhUGlEFHeJgjaG6SDkrQvKiUdzjO+zME1B/7DJN77a4sEn80y9E25qDAwNSp583MZ1xZaxuqkrCafPxizdAWfhbvHOhYSr1zLW/Wb6Cmt1Gh46afPm2/G6MSB6u/3IywbeyRmMHi1hWJnLMY00XjOmPuvjN2Ma8wGdlY1Gzb7HaximYGXa4+z3l4gDxeC+AiNHsgnq0ssB0hAc/ZhFdTRHtxFTGXZxiyZvf2uRzkqInTfZ/1jttte5uKSYm9/+gS0UsiJCN0OrBMstURrcj0piDMvBtHKEdxB0NEp5dJKStro7nhi3g5krYpVrmPlSxmFQijTwiNsN4k4DEOSGxrHL/RTGD2AVq5QPnESlWYw+btXxF6+n7knTxiyUsUqVrJKeEKgkIu40idv1TIIXcAdGsYpV3P5R7Eo/kUrJj+zBKldJuh38pett2tUB7MoAdqmKXR0kbq2SGxxD2jYqCunOXub95FBopRk/UmDPA0WOfKi66f3RSuO1E9orMd1GjNdKCLopXishDnsLoMgWsHzZJFcyKdRMyv025QELy9na67cGw5JUBmw+9OVhmksRfjuls3oPC75pmHq9zcSxIhPHChjm9mGCNNFEfkq3mWRGfTdLmYx8RRSkRIEiDlLSRCOlwM5JLNdYH49izaLcb1Go3pk4lBAC2zU48UyN5asBC1M+XjMzGgvDeazc5svuwLF+Rh8d5PL3ZjYYA+Wq5Be/kmP6ckqzoVjni77fnAGloL6c8vZrAUppwuAvqwyqwMDEEjYVY5CcLBFqn5ZaviMtgzDSTF1JiSK9oVTzjTi43+QTH3P4xrd95ua3TitUKkapBClN0jhAGmZGYFIJWqXYbhnDW8YwshrpmYxxgJQGSRwQR13i2COOulh2HiFufXmGRk2uXoyYOhfx679ZW1c222q9GB4yeOJRh+3Wh3PnEy5curdVIH1fM7eQsrSSsje/+eMsJZw4ZlGrZdctDUG+avPoF0exHIMkVlRGXGz3OhHx0kurhN2EIx8dpDxkM/NWi3M/WmbhQidLZ7Ik+x+vsXChg9eI11/MXMWiULPpm8iRr9rAmohJiuUamI6ksxyh0qziYOgl+O3bj1GzpVitb/+u5fNZ3vTN8FoLVEeOMnroo8RhBztXwW8tEHZXN2nlxoETWGODyEIO4do93sDqu/YOCNMiP7qPyuGHcfqGMSwblUQEy/O0Lr1F80IDpKRy6CGKk0ewyjUMJ8fw059b37U3z7+Ov5iRiAGMfJHinsOUD5zEKlYy0Z8ooHvtYu/YbJEv7T9Bee9xrGIlMx6KFXLDk2iV0r12ifmfrJD0SIGFsQPUjj+BVahglarYxQru4Bg6TQgbS4Sri8Ree+tE/3sMIQUPf6Yf2duN3og1AaFuI+bq2S4XX2ly5a02C1M+jaVo84VEQG3YYfxogcNPlDnyVJXByRy5ooE0xfZpiVIwsj/PQ58aoLUc8/YPVu/psMxd8Jh+u0PnMwmVwY2eNa0yUmUcKpJQ0W0mrMwEXDvXYelqwPLVgKWrAa2liDjc+p0qD9gM7XXZ92CJQ09U2HuyRKFiYjp3RlbsH3fZ/3CJqTfanHuxAcD4kyOUxoqk0a3fWx4vkOvP3VIvzzCyVMKv/naLK1P3blB3bAy4OcHopMnhEw75ouRH3+qyeJepYh9k2MKh3xxnv/0gAsFicoW5+NIdixr5vub1NyM63tbGQLEoeOoJh//7f1Xlv/nvm0zPJJuSMb3uEr63ghCZ2pnosZm11gR+vbezSum058m8BoqVxdO9l1f36hxkIiFx1EZtEpNb846udVPIjCi6mRCRENDfL3ngmLmtUNGlywmXp+/9s7G4mLKwmLJ3cvPHWQjYv8ekXMw66xRNJh4ok6/avPKH15i/0OHoRweYPFlZPyfoJEy9WufK6w1yJZMv/5cnCDpJZgz0uBR/8T+cZ/RIiT2PVAnaMRdeXKW1GNBcCFi40OHHvz2NVhppCNIkCyEUaxZ9k7nMAyEgV7Io9m0fJoAsbhjcJuvEscWm9RJai+fxm3M4hRqmUyAOOgTdVZLodsQ3QTS/jI7TTEO/kNuVMEFucILSnqMIIZj51r8lDQOsfAlpOyR+r7CPSln46Tepn32F2rEnqBx6kEu//z+jkjh7ntX1FGQAncSE9SXqZ14iWJ5Dq5TKwQcpjO1HHnti3RhYfvV7rLz+Q/Ijexl68rN4C9M03nmVqLkCSqGS6yHAxjuv0Dz/Ona5j7FP/grB0izNi29kRojWPW/D+0dKlQaUapvvVr1WwvmXmzz/b2aZOdsh8hVpqtHpNmJBGhoLIa3liHM/bfDDr87z+OcGeebXR+kfd+6Ih3D86Sr1uYDp0x2ai/eOT5EmmvmLHu+82OBDXxza8LcoUCxO+1x8pcXFV5tcPdOhsRBl198TFNI9aeHt0F6J6NRjLr/Z5oWvLTJ6MM/nf2uSfQ+VyZfvbOkcP1rg6FOVdWNg4GgNwzZZOX8rGTf2HNzqrZ1KU2jWs3lfyluSK3YNO+cM9OJLbl72FKvuQa8+AIh1xEoyu64yGCmfUN+5eE2aZkp1r52KGBowtiB+ZaqBzz7j8P/+f1T5xrcDnv9BwIWLyU1laXWv8ljvtxteZq3TTXNxbzz+RqgtzPWpd0IOP+Dw2DN59h6y+c1/NMjyfMzs9K271r6aZHzUpFjc3BLQWuP5mdjMyuq9NwZWG9vvmoWAsVGDUikTKIqDlNVrPk7R5NEvjtFaCilULeqzPkplaVpHnx3k8NP9qDQrmtRZCalfu37/tdZEXsrp7y5y8Kl+jn1iCK8Zs3rN5/JrDSYfKPPZ/+wQWmVxyNe/PsfcO22Wr3gsX/H41G8dxG/GFPvtOxJuiWNNFG2/8AixeRHuzHDMftI4xO+sEd9uv5C5R/YhTEna8lBesCua8dK0EJaV1W/wOiR+l9TrZJbnDTO0TmJUHGV6CFqTRsG6u/9mpIGHvziDkAYqzsrLdq5dwq4OYJX7rreZJug0QUVhVtEviVFRgIpujXPrNHu30ihAK4XqnbfZse811nfpm9zwa+e6vPYXy7z2zWVWZgJC787V8bTOFto00azOhrzwtQWWZwI+8qsjHH6ygnUb5r7lSvY9VOahT/bzg3+3dVGk3cDCZZ8zP6rz2C8MoIG5810uvtZi6vU281MefivBayWE3ZTkLqSDtQbdq83QbcRMv93hD//JZZ7+pWEe/GQ/AxO30UUHqkMO40cKFKtm5qE4VydoRSydvjV0PnSiH2GMbPp+San5B/9FiaWFlHYr22AmieZ3/41HfZfK0e/IGBACylWDvkET0xJYFndVue1nARpFpP1ehbK7Q5LCN78bcPiQxdCgseku2jIzEuFHnnIY6Dd6se2IN96KeftsRKdz90VZdoJ33ggIA027pVhdSlicTTj/Vsi1qVuNgYH+TMhoq0JEAKurimZL7RrTdTt4nqa7bdpiVsK5VJS4LgSBojEX8NrXZpGmIOm57C68uELYTdBA/ZrPldfqGcEK6KyGLE1lO+luPeL5f36J5nxAtxFx+dU63dWIbiMm9lOuvdXEb8aUB51MRU0IOisRaaSoz/qc+rM5ygMOSazQShN2Uxpz/rZqYkrdveGdr4xSqI3jFPrQSuE156gMHSaJunRWp7c+UWvSRgvp2OggRHW9XUlujlorRI1lCmP7GXz8k/jLc/iLM0StlS0X+9tCCKxCGXdwHKtYRRoGhlvA7RvJdvu7WPjmgwqtNIvTAS/96SKnvrXCwiXvXV1ymmga8xFnflzHMLPxO/6R2rbcESEEQ3tzHP1wlTefX6G1HN2zcIHXipl6o8UPfneO1nLM0rTPwpTHyrXwrpURt4JWGely5kyHn/aKPT35xaHbeggsR1Idshk7UuDSay3mXlsk9hP8lVsNyqWzq8RefEvhKa+refEnEeWKJPA1YaDXVV3TO6hLcafYkTGwppgI9Dr83os8/KzhxZdDnnzMZs+kwcTYVm7sbLF6+EGbo4ctnv6QzcuvRrxyyuLiVMLVmSyt7N3ozt8OC9cSvK5ieT6mXDNorKS0GinBJmkx/X0Gw4Pb7xAWltJd1RXYDlGkibbRQ1irzlYqCvI5ie8rwk7C6e9uXf50/lyb+XObs4CDdsLLf3CdxLoy7bEyfd3l3loKaS1trkMRtBMuv/Le5usXa5O4pcEsLFEZZFGaFPv3EHZXb2sMRNMLCNvM8r7D3bHsonadzswFhGnh9o9g5Is4tUG8+Wn8has9AuHO4PaPUJg4hFMbQidZTFw6LtK0d5/xL0AaEmEIVKKyxVGz/n9pSrTSmDlzvQpdGt1bi16pjCT3+reXef1bK8xf3D3tg24j4fSP6tg5g75Rl5GD+W2Pz5dNxg7lOfhYhTefX9k0tW43oFJYuRbyvd+ZpbEQEXnpPfdUKwXTb3fIV0wGJl0e+Fjfbc/JlUwmjxe58mab1szWEvbekoe/equccbut+P53AoqlLFsoDHVWXVYI/F2cY3cWJtCwNJ8gZFYoQWu21a2vlCV9Ncm12YQ4eW8M84G+rPCG56kdacMjsoIVWpGl59AzeIRAGALUjRKZa3Uke8bQNju6xSXFX3wnYGjQ4Eufl1u61tfguoKD+y0O7DP5la/keePNiB+9EPLCSxFnzsV0OlnRmyDcPXldyBirg6MmtQETw4ShMZOhMZOrl2Jmr2xcBGpVSX/f9tcRRZno0tHD917xemx080qNNyOfl+Ry770BaxhZmV/LzGSSDSP7TEqBFBk/Q4jscVorKXu9vGyP87DXpK92d+IqVq5M2F2lvTrN5InPcl1A4mZxqhuRGfs6iCCMEcjd480rhTd3mWB5Fqc2RGnvMUr7juP2j9K0HepnXr7h4Dv7xtL+ExTGDuDNXWbl9R+SBB5ObYD+hz+GWxu6fQM7gOmauFUXaUnSIMXMmcR+TNAIcCsudtkm8RPcmotTcVg5s4JK1B2XGr4bxKFi4bLPi3+0wMKV3a3FAdBeiTn/0wa1EYdf+M0JjNsQCkv9Ng9/up/zLzXuwBgQmKaLYdpZOCgJSNM78xDFgWL+4p1er8C2i6QqRqXRLXoSd4o00Uy/3eHVbyxz5EPVXrGjrcfCKRgM788hbxCgM10Dp2TTXfbXH3HDNrDyFv7qRq+BSqHT1gyPCioVyexMyuK8Ymhkd8WWdjxTpyksziW0mwrHFXTaWw/oVz6f5z/9T8r89b+3yPRMQvge6HP85n9Uolw2+MFPAr7+rTuzjoUUGDkLwzVJgwRhZA961A4wXQur7JD6MSpKsUoO/nIHISRmPtNDSNrbX9iPXwyxzGwR/dxnc3d8LaYBjz5s8/CDNn/rr2uuXk341vdC/uLbPm+fiXdF2ncNn/5KmUc/ksd2Nt7T7/5x+xZjoFgUlMvbP4gfftLmycf63hNOiZBZGeDbwbLYUinxXmKg32Bi3GB8NOOO9PdJ+qoGxaIgnxe4rsBxej+2wLEziWHHFtm/Duv/vyvojbTXrB7IWlUUgSFN1gwCIQ3QkKR+JnRlWBjSxjQdBIJ2d/fiwCqO8Bdn8Jdm8eau0PfQ0xT3HNlgDKzVle91bvOGpIFdrqHikNbl0yR+tvsy3AKmu/0u9m5QGi8x9tQYcTfGLtrk+nOsnl9l6a0l9n1qH7nBHN35LnE3JrrN3LBbaC1H/Oj35qkvRLcVsbpbLF7xOfXNZT70xSGqw/a2KoeFisnRpyqU+iy6jWSDzPbNMEybwZEH6Rs8Rhx3WVk4zcrSmV3vv2E67D34KZr1yzTrU4Th3UuJt1dipt9uszDlMbw/j7WN7LyTMxiczG0oltR/uMaRLx7gJ//kFZIg8xoNHOtj3ycmbylhXOuT/JW/lufIcYt8XvD8t0OSBP7z/6LIf/N/azI/+z6VMHZzguExkz0HLRorKYGntiRnSJlNau+FGtYaDFNgbsGC3wp2Ncfgk5OoOM2UoVoB3nybqBWgtSI3VMQuu6R+jL/UAQSDT0xQ2lfDX+ww/+PLqHBrN6BS8PKpiP/P/9jiwqWEX/1Kfr307VZYs7qFyK6lWIADByx+o9/guU+7XL6S8Nobmdfg5Vejd13oqFwzePtVn598u7uhClqzfut1FfJZ/H27vq/1+4OEbFd+bx/GkWGDY4dNThyzOHLYYu+kSaWSKQPa9kYPgZQ9D4FYK6O6dr/FdS+B3OgxuBt4rXlKfXuoDB4gVxpkz0NfIOiuEHSWcOwi1cr+noqliWXmCKMO9cZF+qqH0SiSJMh2UypmN/LqndoQ0nZJQ5/UbwMCq9KHMEwSb2NoRkU+aeAhDZPixCG8+SuZ1oBSGVEQQKWoKMIqVnGqg/iL17BLVcr7HyA3NEnc3t2wTBqlBPWAsBWiEkXYDGldbZH4CUE9wFvJNiFWzsJw7z2pKokVjfmIN59fJejeu3CEUpnR8dM/WeSZXxu5JaXvRgiZLYL7Hy7TqSc0l7Y2itIkYnnxNKCxndIdKWPeDQRkadVr7rZ3Ca+V8M6LmbdkuzoQpiMpDVgbvQdCIA25oR9mziLfn+PmdyyXE5x4yOZf/4sOH3raQQBK6yzds2fEm04BK19BGgamU8RbvUbs78zY2bExoDU4rmR43MIwBNNTt1Hj+xng7EjbIDdYQMUpiZ8QrnpErYw5beZtckNFrIJN1A5JwwQhW0jbQCWKxI+zdJ3boN3WvPlWTLfT5fJ0wic+6vDYIzZjo3d2C6QU5FzIudnucmLM4NBBkycetblwKeG11yNeeyPiytV023oCWyGJNfWlhJlL0W13844jNq0U+EHHLs0BGyAlDA1IHjhh8fBJm4P7TcZGTYYGJYMDBtWqxLKyBf/9Qrc+g0oicuVhQq9B6NXxmrP4rSUs6eC61cwtqzVKK9I06oXEjKyynMpi8KZ5516t7WDmihTG9vdY/ln4zbBdovoSnWsb5ThVHBOszNGdm6J27HFK+49nSoBzl2ldfPP6Nc5eQlo2lUMPkR/ZmxUdikLCxhJil61Sf8Vn8Y1F0ijFdMwss6QTkfgJ86/No1ONMASGbaBTvSkpbDfRXo25dq5DYzG8vULj2nN4lzuHbivh1DeXefjT/ZT6rS3z7YUQGJbkwKNlpt5ob2sMgCaOOkRhB8O8laGfLwxRLI1mhgLge8u0W9dIk4hcvp9SZRLQSJndC99bob5yDoBiaZxCaRjTyqG1wrKL6zorll2kXJnEzdUQQhKGbbqdefzuErZboVyZxDRdhJCInmbLytIZkjgz9oJuyvTbHR773CDb1YY0TEGuaGZFnoZyDBztY+LpMQaO9/HYbz6IihXSENhFa0PVwjVII9uAzc2ktFsKhF4PK94w4EjDQFouaRzcvhrpJti501RnVglAqWJgbVOIBzLPwJ4Ji5PHbWxL0PE001cT3j4brafPFQuCiTGTwwctioWsvVZLc/lqViL2xveoWBDsnTQ5sNeiUMh2UKsNxYWpmItTtw6AlPD4ww7FguDaXMr5S/Et78GaTnSw2CZqR3hzbZJOlFVlTBXBcpew7pN4EWmQkR+6M02CpS5hw7/OIbgN/EDz9tmYq7Mpl6cTzl9KePRhm8MHTIaHelKgd7hmFIuSQ0XJgX0mH/mw5pEHbU6+FnLqjWzMLlyMb8vTKFYkhx/IXr5Kv0G+KPno5zSdplo/b3Y6YuGmYkqW9S5c1u8zdrPXI8MGx46YPPqQzWOP2jz2kM3QoPGBG5vIb5JEHn57EcPOkYRdksjLaltY0O0ukqqoV+8iyeSq04hOdx6lEpI0QAoDc5OJ+m6Q+B3ibgvDzSMsG5QiXF3ICISLVzccK00LiYEIU0p7DxMHXbyVmVtSK7qzl9FKkR/Zi2G7pFGX7rVLhKsLmPlbJWsTv0P78hmi5jJptH3RMRWHtC+fIW7XSfzM/R93NydTtqZb77koYXMhZPpMF61lVj+ip0GyXtqu53YSUiItC+k4xI16jw9lZsaSEAjDyFIubxQ7uWkCiUPF7AWPpas+tVGHfGnrJUSagj0PFClU7z42Z5o5SpUJ8oUhkjjjBlRq+0nThDCokysMMjT6MPXl8yid4LpVHLdMu3kVjabStw/HqRBFvdCulUNKA8OwcXNFqv0HicIOaE2hOIxhWCSxj20X6R88Thx3CfwGlpWjWjtApz1LmoRonRIHirlL3no20pbjIAWmnQmCpalYD0NrpTEs2fMACrpLPivnVm8hEEYhTF9JOPmIzb4DJmkK3Y5m+kpC3PPKa5WgVIplOUShf9v6DpuO9U5PWCPZBZ7CzUtuJ29eKAieecrl+GGLalUShJo33oqoN1PmFlKSBGpVg8cfcfjSc3lqVYmUWb3ml06F/NOlFqurCqUh5wqOHrL40ucKPHDMolyUGEYme/tn3/KYurxx0XIdwZ4Jk7/6K0UME779PZ+Ll+NbUvXSIKZzeZX66YVssV+DhqgRsHJq9oYByD5vT61u+H0naLWyWvUvvxrx0EmLL3wux5OPOQwPSarljOR2p+U4pRQU8oKnn3J44nGbS1MJ3/puwNf+zOPK1SzPP9rCKK/2GXzsuSIAuYKkVJXsPWyzPJ9kc62GH3+7c4sxsEaA+3mFbWcKjJ/8mMsvfynPk4/ZlEq7u/vUWqN09q6pHqlVSjDvIsxh2gW0VpkcdRJh58pIaRJHHlHcZXn17KbntTtby36/G4T1RcL61pkcN8KwXexcBccsIr2UcHaa1XMv0l26suG4pNukdfHNDd6C7RA1V1h+7fk7OjYNPJZfvbNjgffcG9pcjpm7GGAUyxiO09NniDM9hThGmhZGoQhaIQwTa2CQpN0CITEKRQw38/hI2ybptlFhuN7GLZOlhiRSXD3dYfRgfntjQMLQnhzFmoVhim15A1shl+/DzfURBA3mrr4ACA4c+Tz5wgBaJQgpMUyHpYU38b0VBodPUu0/iONWeuf302nPMT/zMpZdoG/gKGtEwlx+ECFMrk3/GJVGDI89Tr4wQC7fj9YppumyunyOxblT5PJ9HD7xyzhOmdBvkCQ+caSoz4aksV4Xg9sKQmR1HOpXfS4/P0NrpkN3aYK3fucMSdgrS9wb35vR6Sh+8N2QJz/sMDJqgIAosvj+t0O87poxkFV4tHNltNJEXhPinelh7NgYiONM6tGyBVGouV3WjutKThyz+K//nw1m5xO+9Lk8f+UrBf5qt8j/+m/arKwqOh3Fq6+HnD4b8c6FGNcV/N2/UeJjT+c4/U7En37TJwg0hw9Y/PIXCnzm4zn+r//NKq+9EaI16/HrG40hKWBywuS//i9r+L7mX/52mx+8EGy6U45bIcuv3uHEd/P57+LFrzcU3/thyA9+HLJvr8kXn8vxxc/lePhBG8e53vCdxootU3D0sMXB/Sa/8at5/uk/7/AHf+xt6jEBWF1K+eYfNLdtc2luE2/LzS6qTaD/kuZ0G0ZWU+If/udlPvcZl4H+O7OKdjoeaZoVKAqC7EcIKBQk1crOjYG+8ZOkcUBz6QKVwYNMnPgsnfoMS5dfprV0mypZ7zPibpOVCy/Tmj3H2KPPoXY4wf1lh9aazmrE8jwUDx/LxJyikNT3STotkvoqMl+kcPgY0dICwdwM1vqjqDEKBaxKjTTwEYAzOpEt+I1VgoXZLb/32jmP9mrM8L6t+yaEwM4Z1EYcClWT1vLOU1Ntp4xKY6JgLf6tCfxVpDSx7AIqjfG95V72gUaphDSNMUwb03RJYp84ykrea5UQ+nVUGmNaeaRh4XvL60JXcdQmdUq4bhXfXyEI6sRxlzVV1zj2ET0PC1zXHlBrqo63eTUNUyIFKKA91+XSt66QhOntlRBbmm/9ecCbp2LGJ41etcKUxYXrhppWCq1SDNvFTCLkJvVnbocdiw6N77WYPGAR+JrBEQNrEy30G9FopHz1D7vMzSe02oq3Tkcc3m/x7Edy/M6/77ACtDoKvzfhBaEmjDQXpxIO7E0YGTbXmeLHj1iMDJl89WtdXn8rot0ri+v72aCsPeNJonn4pM3Hn3FpthT/4t+0efts9J5qjjiywJ7iw6yE07TjZWK19SSmFMxcS/id3+vyze8GHDpg8szTDs9+xGXfXoPCHaTN3QjDgGpF8nf+VpGHTlr8/h95fP2b/i0egsBTTL3T+3BdQGLjMfEm5NAkYdsCTFprmi1Np6OI7kL5615htf7u+mMa8OTjNn/3Py7x7DMO1cqdewPCULO4pLhyNWFmNmVxMWW1rmg0Fe2OwvM0fgBhpIhCTZxcFxrSSnPkiMVXfjHHr35lu+jkFv12Mka95ZSojZ3gyht/QmXoCHausuO27uODhbCb0qnHBN2UnFJIy84WhVIJ6TgkzQb28AjCspC2jVXtw6rWEIaBsBysciULG6wuYQ+NkrSaGPkC0nXZVBu9h/lLHt3GncWlayMOpT77royBMGxSLI9ju+XeJ4Jcvh/fXyWOu1h2cVNDW2tNFHYwrRyW3csokQa2W0EaFkHQwLTyFMvj61kqllPCsFyCRuZ1upOZQmsIe1LP5u12SDf8OfETOgvebQ2BG7GynNJq9U7QMDAoqa9mxQK1Som6DVanTpEmIeldqGTu2BjwPc3sdEIcxYxOmpn4wTYII83UdIIfZkp6jaZiZVUxMXbdkCgWJEcPWTz1uEOplMVQjhy06K8anL0Qrw9if59BoSA4fzGm01XrnoCbwyNHDlrrO7bvfN/nykyyM82BXYAUBjmjhCntdcbndogiWFrOxmZ2LuHiVMLz3w84eMDixDGLk8ctjhwyyeW2z++F65X6RoYNPvq0Qz4nKJck//b3usQ3vL9KQeBn4/LhTxVo1VNOv3b9IXrqkwVWlzIlwhuRpHq7eQLIxJa++/2AqzPvTd0Ks1LBmZzEHhsjXlwkuHyZpNHI/igF7p69XA2PER2JcZghnL6ybXub4dGHbX71K3mefcahv2/7am5JollZVbz5dsTZczFTVxIWlxXNpqLd0XS7Ktv1h5oogjjJxjRTFbv1mbYdQaN5dylEQkhMO4flZhOn15yn1L9/0+qVP6sQhkmuOkJx+ABOsZbV7Wgu0l26gl+/ng45eOwjpHFIc+YMaZgRwdzqMIX+CVQS056/yOjDn6E9fxHTKeBWh7M0Y69Jc/ptws5qry6CQFoW1ckHcIp9GE4ew3IAQRy0aV49jbc6i04TpGlTHj9KrjqCaedI4gB/dZbW7LmeLPTdo9OI6dQTEs/Hn57CGR4l9T1UGKCjiNT3CWdniJcXUUGAiuN1XoBWmnB+FqRB2m2j4iQzAnxB6nW3/d76fIjXjEl7ct3boTxgk69stdQITCtH/+AxytU9Pfd9P1JaNFYvEPpNAn+FfGGYyf0fB0RWgr67RBS2seziFu1qwqBJ4K2SLwwzsf/jGamuJ8sdRR1Aky8OMbHnI2g0pukSeKv43koWZriDJSPTRVA7WtQBSuNFRh8Z4vyfT6F6ZQgre0oMHO/j0jenNyWc3rgJGxyW/MLnc/zJH3o0GxohTex8heLQfvzGAkFrkTTamd7EzhQINbTqKe1GShRq2o30tsYA9FKj1n4RNyiD6uxvDz9g87lP5zEMWG1kPII0uX7sTh2jpilYqSuWllIO7LPYO2HSbqttJWsFgpI1iCHM9QU8Uj6uUaQb1/HSFlKYlKx+TGEjhCRRIV7Swk8zV3vB7CNnFJG9NkxprRsClnDImRVcI3t4ExXipU2CdKMilVLQbGmarZjTZ2P6+iIO7stS1U4cy0IAB/abjAwbFPK335n29xk89aSDZQmuzSW8+FK06TgcOOawOBtvMAZOPOZy+Vx0izEQRZkHZzvMzaf8+IWQ1996D/SIAaNk4e4LKZwsENerdN8QRLO9l0EInIku+eMOsljFGvB3bAwMDUg+8TGHz3zi9qGBufmEt8/EvHoq4vW3Ys5diLk2m95GMvneIQk93NIgheoE7ZUrpMna/fxgER3fDfJ945RGDuKU+rNJUEgK/RNI00LrlKCRcRRKo4dIgg6dhYvrxoCdL1MY2pdVOVyZoe/gY5hOPou7ao0wLcpjR1BxiLr2DlFnFcNyKA7vpzi0P6udoBRmrkRl7CgrF19mbWwNJ09xaB/l0UM9V67CdAtUJo+jkoju8tUdT9o3ottI6LYSdJIQryxl9RTiiDQM1nf28crShnPSTs/lnqbE9euVK1UQYFaqpKKDCrbfWYbdrCRw5KX8/9n782DLsiu9D/vtfcY7v/nleznPmTWjCvPQIACi0TO7m+IgiXYHZdkWJYcsWpZClkOyIxS2w5bDtEJhibKCJmWq2SabINkTegIaQAEoFGpCVWVlVuU8vnm485n33v5j3/cyX+Ybc6gCmvwQhcy899x7zj3D3muv9a3vK23DGwCojXg7yPZa75W4v0yatAdeFLaOXhQx3fYdtFbr3QTt1Wv0e4uoIkU6KzSXL6+LFCVxE9G8QZb2KIqYVvM6leo+HDdAFSnLixfo9+bJ0y5FHuOsXqVUGgEh6Hfn6fcWyAdkw3bzOmncAqAoUprLl0giW2bYcPRbFfu3QWk4ZN/z41z95s31YKA6WWH/J6a4/q3bGG2Y2u8wMrr5GD+93+GzPxPwrT9JaLeU5RR5AWFjwmYJotaTDwbuVRxs7cIgIQwEJ495XL+Zk2WG0WGHiXGHm7cL8sLguvDSCwFf/FzI//nvtPj292K0hr/6qxW+9uWNgiErTUUUaU6f8PjBjySttsZg07fSEeuubrdnCl5/O+XKtZz/4n83zFf/QokkNVy4mG2plS+QjIeHcIRP4JSRwiUq2lTdYVblDDq9iQGG/CkCWUIKe+pa2TwzURuJw3h4mLLbQGPPiy9LVrlNOJTcBuPBYTwnHJxLQzObJUuuo7fpB1pd1ayuZrzx44xqRfD8cz5f/FzAi8/7HDviMja6ZsCz9cBer0leeNbn3/6NKrNzba5eL8hz27JSrkhGJlxGJlykA6eeDQB7PhvDDpstHvuRodfb/uavV+WmrHpZLiNLJYTnWdKMKlCdjmU6l8u2Rcb30Vlma3PGUHS7mDTFqdeRQWgVhgzoNEF1u6AUqtshvnYVp1q1q5t7YQzp7VvIIMCfmtr2uLfCSx/z+dynQ44e2drT3BjD3ILmz76T8C9+P+Z7r6Q7Bk27xaNM21FnHi+s4nohK3feRquCLGlTZFtLo/40QUiH+v7ThI0J2rcv0LzxLtL1GDv5Ccoj+wGxHgzs7gsFXrlO69Z52rMXcYMK0y98lerEEZLOsg0G/BIjR5+nSGNWr79N3Jyntu841fEjtG6dJ2ktYFSBX59g7OQnyfotVq6+SdxepDwyzeRTn2f48LNkUfuRgoG4W5B076bpitYOttQ7oGi3dr1tv2WNgHYKBqrDHqXqVgG0ochjFufe2fLzUX+JqL+06Xv97hz97t3MT783T783v/7vXmeGXmdrPtjq0ubk2TRpkSat9X8XecT8zOtbfs9u4ZZcwlGP+oEq4VDA2OlhilQhhKB+qLZBmOiZ5zyeftaj131wDBkZlUxMOndF1IxB5SlZb5WBrNjej+0hf9Ou0ahLfvUXyrx/KcP1FM897fPMUz5/9nJEPzK4jhVhUcqwvKpwXUvQeu5pn6OHXd569+6q9OLlnGfP+vzyz5V54+2M995PUcruI/AFF6/amT5ObIr2nfcy/g//1yb/p//9KElqWFlV3JndPm0dFS36RRNfhgjhcLt/nqo3SuBUaaYz3Oz9GG00AsGx+sep+2PMRpLQrVH3JlhMrjEfX6bqjjA2egghBJ4MqHlj+E6J91svA3Cs9hJVb4RevkK/2FkUxRjo9gzffyXl+6+k7J92+OLnA/61Xy3z2U8G+P6aaM3mN8HQkOSrXyrxre8ktDuauXlNqSI5/XzIL/8bDU4/F+K4gr/4qzVA4AeC82/GNJcePF+9nqazjfIkQK22eTAQHjtG+fRp3JFRO9G323R+8H2cSoXy2bMIz8efniabuYMslzGFovvqD0lu3aLy7HMER47gVCq2HW1mhs4PX0GtlQOeEISAn/tqiWee2j4QUAr+8df7/NZv97l4+XHr4e9cHtoK3eXrdJdvbHht4dqrPxUaILuBG1QoDU2ispjWzXMYXaCygvbsJbzKMNXJIyxeeHlP39mevUx/5Q46T1FC0lu4TuPgUzieDTSF4+LXxohW30WlEUblFEmXIuniBGWE60GR4pWq1CaPc/17v0nWb4LRFHGX3sINRk98AjfYOwfkXiQ9RfoEhYa233dB0tv5Pg+rDn75J6sktSbAKdb+cV/2+oG/3v/oCTvduoHck7habbrKoS8c4MgXD1LbX2XoWAOjrRZBfynm5vfvrHMgDh122Tft8PqrD5aSXM/yudboEtLxAENv+TZ+qc7DPNxPNBgoClhYVPz+n0T87b/V4MC0S5QY3ngr5be+3qfT0SgNr76RcuSwx9/5L+ykfXumYLWp+c73N0bMH1zO+Wd/0McA/+G/12BoIIl76WrG7/5RxOVrG5f9UWx4652Mv/+PunzpCyFQ5e/+g862q1plcjQaaRyMydHYqE0KSdUbYV/pJFI4aGMYDqaIihZSuIROlUxH60RBbRRR0UYbhS9LlJwaQ/4UTw9/GQBfhnTzZaR4uIdkYVHx+38Y89obGS++4PM3/0aVZ5/2qFW3njAcB37tl8t8cKlgbj4l6mnOvxFz83LGL/3rDdqritdfHjBvgTQ29NoPDjStlmZ5ZftgYHJCUqk8eCzB/v2YPKf1zT+laDatNWwU4Rw9io5j8tlZilYLISXZwiKmKPD37ye9c4fe2z+m/957CClwh0cY/Ut/if47bz/RYMB14dBBh1MnPIaHtn7qu13DD19L+We/E3H95mMOBIAg4KGFnoLyEI7/oCxvnnTJk83NmH6a4AQlEAI1sDteg85SMBrXL93tid4UD55XlfbvqefbNLa4JyAzuiDvt/ArQzh+CeG4uEEFJ6hQxF10kSEdD8cv4fghBz/5q/bYjEZIB+n6COk+siBSlmiy9HFqft97LrafUJJIke7ChCisOPjhxt8phYsc9KVrU+DIgELFgB1rQeB7FRzHJ8265MVjMl4SUB1yqY/6VEc9Kg1bwijVXIKSxAslfuDgBlYXwPGseJLrCfufL3HctdckbiAY3R/ieru7ju3bXc7/9iWWLzY5+qWDnPtHg9ZCrNFV1r8rYnfpYs7tmwU//MGDOhiHDrscPe6tE7xVkeGogtLYuL1qD7Fw2HMw4PmC6UMuZ58PUAW88YOY5vLdCcNZM20w8KN3Mv6z/7LNm2/G3JlXjI17JKnh5q2cXiasdkDdZbYr+ad/kvLH37IXvNO19rdpalCa9fR/khouXcn5rX/a4/uvJpZMh23Ru36zQBv4F3/Qx/MEi0vWwzuKDX/6nYgr13K6Pb2jOp8ZKKLZP+0rAtsd4IoAT5aYjy8BgpJrV9EYQ6EzXBngCLt6FELiyRCBRJmcQqfEqsNcdBGDGXASEpLi4QbjooBO19CPClptzfKK4q/9eoUvfzFkYnzzAENKePYpn4MHHEqhIE4MSWxI4oLXX46IeoqZG9mW/a5rWFrRLCxuvxo5cMBheMjqQNzbqhxfvYq/bx/h0aOYI0dIrl8nH7Q5mKJAdbsDprOP6vVAgFcdA8chPHwYp9GwwVm5glOvI56w2UAQCF541md0ROJuIbBlDKysav7BP7LqklvpOjwKSqGg/JAmS5WRQ1QaU4Cw92VYQ+Uxzbn3af85CAZ0kYIxSMddV00EK1gkENbCeC0QMGs9YHcHb+kGSMdDcbdObozeGDzYEXb9nyqNWbn6JmOnPsXkU18gT3oI6dC8/jZJZxld5Ahh961VzsrVN8l6q1ZK+Z59xM2FR/rteaZ3FL1ZgyM8PBkiESSqjxASYzQGjRQujrBeK74sYdBERQuBwBHe4H0HAyTK3jN5osmSnfcdlJwH5Hrr1Wk8t8KacqDvVlhuXcIYTeDX8dwShUoQSHLxcIGAH0pG9oeMHQgZnQ4Y2hfQGPcJq449plDi+XJdEEi6drySjrUoFtJKhq//6Vj9F7H+muCuuvHunk2dKbJ+wfIHqxhtaN7ooAu96Xh74VyOELa18H7cvFHw27/Vp7PmZGs0RRoRrc6iVU6Rbk8A3Qx7Fx0SdoUZliT1IUlwz2rFCyX7T1cRwhJMskDy/qLDzJwi9aC0pG1k5QdMHAuYvdSjMuShPJcPbipmL+580Xt9w4VLORcubV78P//Bg6/PzClm5h41lWaQwsGTIYGsoIxCG02hMzSaRHXJdUzNG7NqbcKHAXcg0zG9YhVPhvgyHFx3Qa5TCvNoM4dSsLyi+d4rqe3r9QW/9HOlTVP0QgiGhgRHDrmMjckNTP+bl1P8QDAx7VKqSHodRXtVk2cP3oiLy4qZuQKlzJaliUZdsm/SodGQrN7DLcnu3EEnCf7EJLJapfLsc/RSG/kaYyzLWSkQ9k/hOAjXxR0eJjh4CFPkFM0mwg8QrvPQqfPdwvcEZ09727Z3xoltGXzl1fSJkQQrFfnQwkZ50iWW3oCQKynymFJtHO8RU9Q/KSiSiDxq4wRlKmOH6C3dREhJaXgK6QXE7bsTrsoSpOvhV4fI+k2kG1AansQr18nj3QdGRivyqIuQLlr1yeMuKouJVgaa8MaqeBZpn7g5j8oSeos3SXu2pu94PsLxHokvAFYAqMh3Fwy40idwKkgknmM18DMVkekIR7iU3QZx0RkQqCERLnVvHF+WUCa3WVOj7gYD6e4CEdeXOPetnF2nhOcOJILdEDkgWztOQOjXcZ2QLO/je+F6BmEnCAnVIY+xgyFjB0NGp0JGpgOGpgKGxn3qY74VQPIevuT2uJC0EhbfW94QCEhP4voO2UDdcmV563Mbx4YrF/N163YhHdygjF8dIe2u8DAso727FhaGxTnFj1+NOXjEI4nuHrAfSo69WEcXhl4zp1R1CSoOl19rMTRpL0ap5uIFkn4rZ3U2xvUFXiD33JrxuGEwREWHVMcYoy0J0BhynRIXXWLVBQyp7lP1RilMRqp69IsWBk2mY1bTGer+BHV/AqUzVpI7pKpPrlK6ZhlHeDT8SdYUKrQp6ObLPI7ibZ5bd8TxMcnHnrd8i62wf8phctzZEAw4jmDqkMf+wx6likO/q7hxKWPudk7/Pn5Aq6WZnVM025rRTWx1hRA4Ao4ccjm439kQDMhK1bZqLS3i9PuUz5xGlneYlISwxMBymXxhnmxhAbcoMJnV0EcIZKmEPzFhSYZhiDc6hur3bXbBGNyREdyRkfVsgjcxQdFqYfJ8W81m14WD+91tU/TttuHajeKhW/92g5FhyfgWzOKd0F2+Tpfrd18Qgv2nv/zEDGEeJ9xSDa9Uw68M4YU1tBdQGp7C6IIije1qu8joLd6kOnmUxoEzSMcF6VKdOIwuUrpzd4WVktYCpdFp6lMnEUIivYCgNop0tzbd2QxCOngVm6VKe6tEK3cwRiMdF69Ut6UClZNHbVq3zlEamUKrDL87bDNbrofKM6LVGVT68GUlrcweXAqFXdAIH9+xq/IeUOgMKVzK7hCp6iMGqXpHuDT8SXwZ0iuag/fu3oMqN7tSFbQr7Y2VmjRrkxcxoHEcH6UKsiLCc0tkRUSuYtKsgyO9Ha2GpSOoj3kM7wvYf7LC0RfqHHmuysThMq4vfyJvc5XpB2Sww0ZA/UCV+XeWdpwSSiXBydMe597JSWLrI+KXh6hPnaQ/8CfYa9vqnoMBrSHqa9JbhqU5RXJfmkgIGzAEJVt3WXPRai9kDE0GCClozqX0W9YBLR6wUYPKw9XO7/V8V9q2KupB2yIMJFw926p4b7p63bRmICestWYuvrTpPuyEbdHK5jfdBmApucFScmPT9wqVMh9fZj6+vLcfuAfEseHS5YJXfpRuGwzU65LqfdyC5z5Z4rlPlSiVJYtzBc9+osTxp3Je+dM+517fuHpRChaXNBfez/ncp4MtpYmfOu1x5pTHu+fy9Xu78txzhEePDtR0DMm1a6h2C6dex+S5bY1Sto8bVWAw6DQhX7T8gdLJU+sZgmxuHpNlCMchmN5P9eMv4Q2PgOPYoKBcIrpwAVMU1F76OMH+/chSCZPnOI06nVdfpVhZsQHBFnCknYi3KhEA9Pqa2fknR+KSEg5MOxw+9HAlkQdr0wLHs6uxR4FhmzL83V09UidEbfIYw0dfIKiN4oUVMIbS0D7SXpPu/FUW3vsOAO07F9BFysjxj3PoyHMYrekt3aR54x06s3efuebt9xCuy/Dh5xk98XGyfovOzEVUNhg8jUGlMUYVd8djYzkCKk/RgxIEUiJdD7dUY+Ls5+HMZ62EdJHRuvkeK1ffJGkvkPXbLH3wKmMnP8HQ4WcJa6MgBNlAWTFpzfMod47WZtc24UpnFDql5NXQpljviELY1mdflgicCoGsYLD+BqnqERVtEtVFCgdf3jWrMtrs2oBJSpt6V4Ptu9Hm42ihEuL0LqE6zbfO1ggBXiCpDnt8/BfGefFrY0yfrOCXfrLIivdCehKhbTZA3pctGT7a4NDn9w8yBrbTbquxdXq/w6//tTI3r3cGWjECoxVF3MNxvXUzpr1gz6NLtS7Zd8Bl+pDH5LTLd77RZ3EgWRt1Cl757Tk7QKzpCQxu1JXZhM5KZutoygoG6cK+2WsVW1qV74TGkGB0zLbAzc0oqjVJr6Pp9Q2+D6NjDoePuty5XbAwp9BqYAlck5TK1k8+zw03r380jNzHjVZbP+DRcD9KJUF4n//24VM+t69lvPyNHoUyeJ7gr/zPhxnbt/ktsrCoeP3NlM98cutg4OmnPJ5/1ucP/jheJ212f/gKvTcGLTrGYJRCpylFq0U6OwtFQTY7a2+egSh/cuUKOk1pfeubtiY8uKmElKgoAqVIblwnnZtFrB2M1laffVDAb7/8XcsvGIhcrO33Ae31+zEovWzH80pTY93EnhCmpxz2TzsPBHC7xdihj1EdPmj/IYQl1CHoN+880nEpBdkOMhLBwLb5YdG+8z7d+asIebckZIyVhzXFPWTBIqc7d5X+8h2E4w6ucYEqsg0RS9ZrsfTBK6xcedOaxRhtOQWD+0LlKRf/6L9FpZF9HVB5Suv2+3TmrqLzFMcPqY4fYurZLzP7zp8SN+cxKkc4HkF9jP0v/hzR6h2S9gJgUHnC8uXXWLn+Y/s7sPKxKk/R6tHKhGbgIbIbFCajnzeJi846b0kbhcaWO+N+Bz0gSgIoowaLG3H3mbtnoNZm98GAELbGrh5jC0tjwufs54b5mb8+xej+kFLVxX2Ee+3DwP5PTdGdi8ijnKNfOrjhvdp0jfJYabBKNbzwcZ/TZzYP2EfHJEeOu3i+XdF6pRpBbdRKLYdVpLv3QH/PwUCRG1orA9GhtiK+p0xgNMTdzQdXXRjSYov3dun6txkqVcnQsLSsSgFT+x3mBZSrhkNHXVqrmvqQ4GTZw/MErVXNpz4XMDImmZtRdFqa3g5tcj9N0NpsKxVst3kwM+55gjwztFbvuUYGnC3ukPkFxSuvZfzPfkNTq0mcTaQ4K2XB02c9vvCZgD/800GXRZLAJoImRust5U/NYMzX0dacElMUG93W7oOOH642a4whTgx6m5hBCPbUXrRXfPFzAadPepue490g6d3VX7fkUEMWd0h6m/du7xZFboii7Z+dUkk+kt21LrJdpzu1yh8QhHkARqOyZFu51rzfuv9DG47D9UPcoGodIOMuWa+J0QVuWMUNKgjkfRK5NiDYq3HMbrCe3dx6C+6NFjRqU10Tg7nLX7rn0JW575m657OWQLe7a2uMQe8UOKyr0e2Mo8/VeP4vjvL0z4wweaSE58tdH8tOsMHmgI+RGYpco/LBn/f+u9BoZTj8dG3X2QiVKFSuCIdDxp8aZe7Hi9bbACjSYkNwdfyEy8nTLlcuPTiuCXmvmJ+hSPsk3RUcv4TWA97VHrF3o6LMkOfWmth1d2+5+6RQDIKA+pCkXBZMH3CIeoY0NUxM2ijcdQWlUFCvC6K+YGTM9sAXhcFxofKYHec+SgSB2FEzP471eofGGprLirFJly/8XJVeRzM0IkFAb4s6eK9vuHo95423Mj75UkC9vonAkLTGSb/4c2XOf5AzN6c2yCH/NEBr6HY1hdp6kPJ98dhdC2FQohiVfPHzIceOPHzXRNxZII2a60IkWhcUWfxQnuf3Isuhv4PM9/CQ3LSr5KcZushI+03i5jz1/WeojB/GDFjxbqlKe+YD0s7Kh3IsYsBof+B1JIEsU3YatItFwKAHnQMCgcS1bdNr98RDFCuk3L27qtGsT3o4EuncDZiEK9FxTjBZRyU5RSe2QcEWt9axj9X5xC+M8/TPjDB+qLTnOajINVG7oNfM6bcK4m5B3FdksSKLNXmqKHIz4ERoVGF5GUrZ17SyXAlVWAL1r/9HpV0HA+3bHZJujuM59OYjFs4tozJ77oukwAvd9d8dR4bbNxVvv/VgMDy93+H0WY+19bXKEtLugH9mzIfTTaANhCXBgSMeXiC2raWCJdoE4ZAljaXde6RQHw+6XcPqsmZ0whJF+j1DlhmiyLA0r8hyWFqwqa9Ox5ClhiuXCtJEs7KkCUuCIPjJTi3tBaMjDieOb58iarYM7fuyIVfOJzz1YomnXgzpdzX1YYdbVzJmb22+0jLGqiP+89+LOHzIpVIVm65c9004fOGzARc+KPG734iZH9hW/7RAa9u6ul0QU6tJ9k87e1nY7AgpodGwQlEfe95ndOTh66BFkeK6DtILKKIu0g8G5Bpxd+E48LM3WoNWIOxKy2htU8NCYO6zKE1TQ6ujt+0qqdckU5MOE+OSufkPLwMnSiEm28SCdxvIagVvbIz01u0HzSHugc5T4uYczZvvUhk7gF8dtq+rnKy3Svv2+6Sd5S0//zjhuALHeTAacIRD6FQY8ifJTYoyOblO0ChKTg1PhBQmQyJRRtFXzYG6yO4hXYHcYfwHyy3QyqyXj91ygD9RwyiNSQtwBMlsi2BqCJMpEtEkb0cPPEyOJxia8PnUr0zw7F8YYWQq3HyH90ErQxopuisZ3WZBbzWjOZ+yMpvSXszormT0mgVR14oopZGi2KSLajN4geQX/t3Du9oWoL8QUeQG6Ubc/N4d22I4CJJ0YUs3a9mBDy7kXPog54MLDw4+SwuK6QPOPZl5M+hmefjS356DASnBkYKigLnbOfEOohOuGzIycRYpJM3lS/S7WxPwHgZR33D9asGNa/beWZi7m4pbnFebao289oN0w8C9U2QpHd/WKHe5khLCet5XK5I0tWY0H8YEWCkLThxz+cSLmzOj19Jf8wvqAdGg995MmJ8pOHzCZ3jM4e0fRty+mtHdhiHf7Rl+5w9ifuFrZfZNWFnk+yGE7V749/+dGs2m5uVXUhYWn2xAICUEviCwysq02g8/QxeFYXZObatPMTIkOXXCo1aVGwy0HhZCQK0qeO5pj//N/6rGoQPuI2XgHD+gNHkIvzpE5/p7lCYPES/cokgiq92vlOUSlKqoLEZnKU5Ysr33WYL07InM+x3urZfEiWF52Xp+VMpiU+6IlLar5MXnA76xEH84zqFCEBzYT764hGp3dt5+gODgARo/+xUW/ru/h0m2X7SoNGLlyuusXHl0idpHgetJnE3aiEEMWp57NNxxItWhMDmBCJgIjhLIErlOkcIhVl3iuINibw+lG9ge/Z1Q3NN1IKQkmKjR+PgxTKFIFzvoJCedayNdB2+ijpCCvHnfylZYWeNP/NIEz39llKGJYNt9rmUd8kTTaxXMX414/werXH6jw/z1iKT30aap4pWEeGVj2ah9o03ndmc9GLj0wcbr4Tj2edIalhY1//h/7JM8WmfqBjwEZwDmZnKWFgqbLtnhnOZZxPzt1wAeOS25HbYaZLZiO9+7/XYDlHQ8Jve/SByt0FreXSdArSp48QWf//XfqvHN7yR853spV68Vj02nfit86WdCfuUXSoxt04IWxYYbNwsWFh68cEVuaDdt1kQr2HfAw3ELVjeRJAZ7U/b6ht/+532GhySf/dTmD6jrwsS4w//xPx3iH/xmj3/2u9Hjl+u9BxPjks98MuBnPmdXDn/7P9lZ7nkrpBn8+N2Mbm/rGd7zYHqfwy/9fMgf/klCs/Vo0UC1KvjCZ0P+g3+3xqGDLv6jkf4R0kHnKVlnlSKO1le9fn2EYHgSlUYky7N4tQaiLzF+idqRs+g8xRQ5wvXIey3yXmvD92oN3Z7m/Q9ynnnK21RxEiyR9Od/NuTb34uJ48eXPdkSUlJ+6WP03/jxnoKBn0Z4gRXOuR/aKAqdkosUV/jEqkOmY6Qsk+o+UdFBConBEKvuQ5UJ/EDi7SKrmsaKfKCSKFxJ6cg40ndJV7roJCeYbMAgC2UK6zcjPAeT3z2mIJRMnyzzld/YT7m+uwdCKTj33VXe+INFrv64s77iV9uU/D5KOIGDX/GIVjbnlhw87FCvS5pNzewd9ciLjvvxUIVIrSDb9Qk1j8yY/agghEOluo9ydZwi370KlpQ2PfrxFwMOH3T5xa+VuHq94Nz5nPcv5ly6UrDaVFuaJu0FjgOjI5Jf/vkSv/hzJT72nL+lpajW8OrrKbdnigfS3p/72Spnng8pV8UGM6rXvxuxurQNcc/A915JOXncY3JCcvzogw+qZRIbxsck//q/VuHpsz6v/Cjhz76brJsmPSwcx5Yijh5xOXnc5dQJa/W8b9JhZFhy4eKjneQsM1x4P6fZ1BSF2bQsJoRgfFzyv/ybNRaXNK+/mdLeRDVsNzh72uMXvlbi578a8tRpD9/bvbrZVjCqQKcxBOBV6ni1IdLW0mCyT/HrI+S9Nn51GKM0RdSxmvxJhFhvUxKb1nCjyPDG2xnHjrpUtpCLaNQln/5EwH/wt+r8/d/ss7ikngh/QAQB3sQ4pTOnCY8dRfo+pZPHKVZW6b32BgClp87g759Glm2LXD6/SPzBxbtBw1pZu1YjPHUC4TpE711A9yOCI4fxDx3EHapbl8DFZeIL76Ojx7g82yP8knxA6hcYZAX65DpDCkmuU8CQ6YTl9A73Xkxlij2XCMDKDIflnaeQpK/IkoHkbq7ovHuL3gezqCTHFIro1gqm0PQvLyA8B50WmGLjTDdxpMzHvjpGZcjbMUumCkOvlfP9fzLHhe83mb8aEXWKDycr9QioH6gx9cIEF/755fXSAdiOuS9+OeTkWZdKRfLmaxmYjF//62X+4d/rs7qDNPxusedgwPXKlKsTVOvTuF6IMYY869PvzNFt373JHDekUttHbeggjuMT95fpNG9ucIIC8MMGpfIIjhuSZz1qjYO4XkiWdOi2Z0iiFaYOf4Z+Zw7H9QnLo4AhiVZpr94gv8d5TToe9eEjlMpjuG6AUhlRb5Fu+/Y6V0FKj7A8SqkySpHHuF6JcmUcISS9zizd9m2KPCYoDTM8dpJqYz/V2jSeXyMsjaB1Qa87R689gyq2ZgevBQT1muTIYZczpzyef8bnzqxidk4xM1swN69YWNI0W5rVpqLZ0kTR9tkW17U16vFRyfQ+23v+1BmPT37c5/hRj0Z986yA1pZH8Yd/EnPz9oM7OHLSx3Hg/JvJBtXB5fmdV/DLK5o/+bOYoSHBX/01yfjYg/liIWwa+fAhl+FhyZFDDs8+7XPtesHMrGJuQbGyqogiW1bJUlvScBzb6eB6gmBQemk0JEN1SaMhGBt1mJxw2DcpmdrnMr3PYWxU4nkCpQxXrz9aBkJrWG1p3n0v4+hhl4MHNn9kSqHtnPibf6PCgWmHH72Rcf1m8QBR8354niXZHTnk8uzTthXzky8FHD/m4t/TJtXpaLLcUK1KAn9vAYLOM7JeC5n00UVBvDiDSvoIx0UXOUW/g84SkpU5iiRCpTHR/E10kROOTiE9HxAIx8Xcx9bv9DTf/HbMV78UMjoiNyWUeZ7gwH6HX/+VMmFJ8NobGRcv58zNK3rbEBAdaQmxpZJtAa6UJdWKoNW2ctjd+z1GtEJHMcXyMmiNanfI5xdQ3btjhOr2yBeXEL6PDAJKT58lm5tHtTsDpWKB22jgHzyALIXkS8sYrZHlEuGJYxityebmkUFI6fRJ8sVF8rmFbbUqniTCikOwqQmQuds5cM9p0ihSvXdy2ab7rrqEW7oR3kXSLe56GGhDtnSfdkDbBlNFZ/OgyvEEk8dKnP708I6ERWOgvZjy2h8s8cYfLrF8OyHfhWTyQ0EM5Pf3EKuPnBzGKW3RLnhiiLEzI4h/cWVDcFapSj7zhYC338w4ddZ2z4VlwdmnvcfKd9tzMOC4AWFpmEp9Cildq+IlXYKwQZp2yJI2AFJIXK9EpTpJbeggvc4sadx6MBgI6gyNnaRcGaPTuk2pPIrrhkjpkyZtsqzH/iOfo7l0iTzr4/kVpONRaxxEa0W3eYs87+M4PvWRowyPnsC9x5SlXJ3EGEO/M0tRxEjHo1ybYGLqOeJoFa0LgrCOFC5FEVv7yzzBcXzC0hCl0giuF+IHVVTF9nGmSXtPog6OIxgdcRgdcXjuGfvayqrizozi9oxiYUmxsKBYWlZ0OoY0s+2BhbLkm7WJ1HXtoDg8JJmecjh22OXkCbsadpztb8puz/DamynfeyVlcZO0v+MKbl3N+PbvdR8qgj53PqcUxowOO/z8V0tUq2LLDEW9Jnn2aZ+nz3p0uobbdwpu3CyYW1B0u4Yo1sSJ/e2uawmeng+lQafE6Kid8MdGJZMTDqXS5uTFxwWt4dvfSzl1wmN6ytn0dwkhcF3Dz321xNQ+hxPHPN55L2NxUdGLLKl1La3nuXaCLJUEI8OSA/tdzp5y+cynAvZPPah2uGa4tdrUfOx5n8MHnT0NQEYrVNxfTwRHsZ0cnVKVIuqhspQi7lFEdwfpdNUGuo4fYoqMIok3JddEkeGNtzIuXsqZGHMYGtr8wEqh5PgxwW/8G1WefSrj7Xczrt0oWF5VFDkobclTQrJ+rwcelMtWIKtWFdTrDkN1wZtvZ7z8g5TufY55Ji8oVlZQ3S7Vz36a5Np14nPn771I6CShaLYAa6dd++LnkaUBEU2ACHxKZ8/gjo4QX7xMcuUaAO7kOP7B/WR3ZilWW7j1Gs5QA3d4mGK1+ZEFA6Wau6OF8JOAEFBuuJRqOwcD/fbu3A23Qm3EY/JIifGDOxMGo07O9Xe7vPL1eVbuJNsqJAohB/4MCpADLQWD9a1Y+9zWn5dSEJT29ixOfWwCvxGSdR/Mltf3Vwnq/gOtop4H+6YdfvhfpZQrYttOi0fB3uWI84RO6zbdzgxJfwXHDdh/5HNUavuoDx1keb4DGPI8YnXxfXqdWQ4e+xmE2HpXnlchLI/SXr3Jzct/iirSgSWjQEoHISRBaYjVxQ9oLl/CDxscO/OLjIyfpshj8mYfL6hx8NgX6Xfnmb/9Gv3OHKXKGIdOfpWxfc+iVUa3fRsAgaBUGafIUxZnf0y7eQOBwPVCijzGGEW/O8fNK8uMTz3P8NgJVhc/YHH27Yc8zXexduOMjTqMjTq88Nx951cb8swQxRDFNjXtSDshlkJBtbp3Xe0kMVy8nPPf/Pc97sxsTt5LY229Cfa7ZMlda8wk0gOFq+2hFLz5dkYUdxkZcfjYc9blb7tuEykFQw3BUMPn2af3Jgf7YeOVH6V8/GM+zz/nMzHIfNx/GYQQuA689ELAx54L6EeaW7cLbt1R68ZbQgiqFTu5TU+57J9yGNrCDdEYSzy9fDXn//f1PnNzCt+vcuhAadPt9woV91Bxb9ttkuXZbd/X2hpm/em3E6anHJ5/1t/ymq9d7y9/MeTLXwwpCkMUG7pdm/UQQuB5NhtQKdsMyGYrQSl7vHt+h8l3k2dEBD6lp87gTUxAXoDnIMuldXVGIQROKaT01BmyuXmriYElvTnVKk61Sun0Sbx9kwCoTveuWuZHhMqQdd37sOEGgmrDJazsvO/uak7cefi60PjBEpNHysgtFhf3Yv5azLnvrLJ4Y/vSjZTuYNHpURQxrluiKBK0znGcAK0Vxii0Lthq5pUOlOsuYhfHtYbaVIWiMPQXHyy9ehXPBgP3QSvo9zRDw5JKReIHhqFhSRwb9GOsfeydQFjEFOvpcUORR8T9Jbygih/U9iQcsQYhBFnSZf7O6wPREDO4CNjvBNqr1+h1Z1EqI0u7rCycZ3TyKcLSML3ODEHYoNY4yO1r36XXnkXrnDhaZeHO6xw49hdor15bDwYGe6W1coX26nWMsbpYWfrRRPf3Qgo7GPo+DDWcdZM1wcNLyZ87n/H3/2GPl3+QbMniFw586ZdrfOVX68zfztdJ4y//YZcffmt3acUsgwsf5Pz7/9Eq/9l/3OArfyFk3+RPrjToXhBFhj/445iRYcm//Ru1HUWGhIBqRXD6lMfJE569jvd0rwhxVzhkKxQFzM4p/s7/q8N3v5cyMiw5/37O175S2lL18aPCP//9iONHXfZPu7u+5o5jybbVivNAZ88j0SSMsQZX914kKfGnp3EaDdLrN4jeu4A7OkL56adYn8wNFJ0uK//on1D9/GcIjx/FZBnZzCzFyipFq0P8/gdE584DZkDM3Fv74uNGfdSjNvKIDNOHwPC+kFLd3ZVybHclo995+MzAyFTA6PT23QNrWLwRcfmN1o7blcIRyuUxtC5I0g6jIyfpdO+QJC3q9YMURUqvN0Oeq/sEpO7CcQXlurtrrQWAhfPLdOciFs8/qEMx+dw4buA8MH/2eoYfvJzyN/6tKsdP2in7+AmXl/8sJdpB52MveAgL4yrVxn6GRo7helbWNCyPgDFE3cX79K52B61ziiLalmhY5LGVFgWMUWRpF+n4SMdDShfPL2OMoshjtLaTutGKJG7jugGOa+uea1CDoMZsosb1UWJt1f+oYk7GWOGlP/12wj/73Yjv/SDdtp3v3Gsxy3MF0mFDZmDmxt4CpDyHxSXF3/lvOly4mPNLP1/iEy/6uHuInn9ScfVawe9+I6ZWlfyVXytvK7plX7eZAh5i4u72NOffz/mv/26X195MaXesC96FD3J2FnKTONLHcQLyIkIKK+GsdIYQDq4ToE2B1jYtaoy2q2LpW3lavfeguNcz/JN/HuG6gr/x1yo0dhC+ssf5eO71+2G0Jr11m9LTTxEeO0J2Z5beG29RrDYRUlA6expvchy05RCYfG3cMZZrkCT0XnuD8tNnKZ05hUkzitVVkouX8PZNMnTwgA04hKDz8vcpVh++W+VR4QaSyrANCLqrm1w3MUh5P2b23OTR0oDMt/PFW51L6a48PIm8MuxR3UXA013NWL6d0F7ceV+FStFGUS6P4fkVHMeuyJVKybIelfIYvd7stiZJri8ZPRDi7EECee7NBdJegd7EaXL1cpOkmdwVZ1r7XR3NN/8o4eolxcHDNnC+fbPg2pWCqG9wpI/nhGAgKR6+e2aPwYCgMXKModHjZGmHqLdo+++NXl/BPwyMMVbsZLs9D/gJa8chpLu+b2M0WhWWvyAc1pVUhMBxPNuycp+It9bqifU4Zbkl1b13wbKsS+GH55xlDESR5sLFnO+/kvLyKynnzmcs7cA4vXk5Y/62HUzufcD7D9GPqxRcvlKQZxGzcwXnLwR87tMhR4+4BP6TVa00xqANzM0rLl0u+Pb3Hp8EbBQbzl3I+M1/Ylsqf/bLIdNTzqZ20Q8LreHWbWs29Yd/GvPyDxJ6fTNo49TcvFXQamlGR7YrwQjLjQlHUboKCLK8BwWUwzGEcBAYtFHkRYJSKdXKPgKvSj9ephfN7+gUt9lxX76a889+NyLLDb/4tRKHD9nr/aFDa/pvvY071AAhUK02GIPu9Yjfu4CsVq10tVLkC/PkS1YgKF9YpPPyDzB5TrG0THLpCrJcRkcRJs9JrlzDbbXXOxFgIK/9JAq4u4SUgtqIx/ih8MFgQEqcIMStD1F02+iBT4cZeDFIz7c+Do71fSi6tsS7G+w/WaE6vP0EbYwhTzSthZSoUzxU1hggrDqE1Z2nql6zoLua70owKM8j+v1FijxCaUUcrZIMDJKMUSRJe8egOCg7HDxb3bS1cyskzdSq5m6CtJtZ++L73lYKWk3N+XMZN67brp4oMuSZfe6kMHgyJPCqeHlIL1t5qEXunoIBIR2q9SnKtQmW58/RXr2GdDz8oIbnP1lv9FJ5lCBskGd9HDegWp+myCOKPEKrgizrkWV9StUx4niVPO3ieiXqQ4dI0w5FtvvWwHUYqyompGs5DOsKRtvnP7LUcONWwT/8rT7PP+dz5JDL5IRkbMShVpN3HRMfI+JYs7xi3fOu3Sj4wasp3345YWFhdxLAlZpk30GPxohjV7xYOcwbl1Li/sOVT27cUiwsJrz/Qc61G4oXn/c4esSS8EaG5WObKJQy9CPDalOzsmq7NS5eLnj3vYxz5x9vW2u7bYmYS8uKZkvxyZcCThxzmZx4+KDAGCvxvbisuHa94EdvZPzZdxN+9HrKvbYdeQ6rTc3VazmVsr+lcZHlLoSUSyOkWQ/H8QCDUim+X8Vzy/YONoYs7xMly5TDMXyvRJb1eNgaeJrCO+ey9c6Yz30q4MRxl8lxh2r18cg1F4Uhy9novyHkeknAGI2QDtnN22Q3b9vXpRyYF0Fy9frgIw7CcdBFYVf50kG1u8Tvnl9P+2czs3e/3/UoVpsUq6sIadVfjCrs34Wzni5fE3Cyx3P3PBpV3H3o1w/98QQRjXGf6VMVrr29icOfkHjDIxhj7GAvBOniHG5jGOkHCCmtuZcxFL3uriZr1xPsP13ZsTxhNDTnU7orOXkukKUQGQQUnc5dIzKtB9dHYpS2500IG6wNjsULJF6w8/0Td4p1l9ydoHVOkjRJko1ZHdcNyfOIJGmhdvC5CKsuR56r4W3S2vlQMGxoKVxDpSr45Gd8XvthxuJAxbMxJPj4FwJe+2FKGoHnhFT8UaRwibIm6iF0I/YWDCBselHlSMe2+flBjVJlDNfbyPR03ADXDQlKwzhuiJQuftggKA2jVUae7a29pVKdpNrYjzaaIKhRHz5Mp3mDJGraskHSprl0kWrjIErlRL1FwtIwQ2Mn6DRvksSre9of2IElSzsIBEFpmEptElVkqCIZEA03Xz0VCu7MKP7u/6fHyIjkY8/5fPIln+ee8Tl2xLLFfV/ge5Y1vWZV6UjrjrexlizWlQPXnh2l7eSR55alnmYwO1vw9rmcV36U8tbb2Z4tdV/4TJmXvlBm/2Gf0QmHblsT9TS/95utLSWJd4M4Mbx/qeCDy132TUo+/5mQz38m4OmnPCZGHYJg0C3g2nPhuAMDDnF3IaHNQNtc24k/L+xvLwqrA9Dtae7MKC58kPPehYwfvZmxsKjInpC8RZbBxcsF/9V/2+WTL6V89cslPvOJgPFxSbj2ezxbIhjMRQDr11BpO5nluT3+KDasrCreeCvj9/4w5tz5nNYWyo/9yPCdH6QIabtK7sXsnCJODEI4OINMWpp1KAVDCCFRuiBN2wReFaVzpHBwHR+tFUnWIk5XidLVRyqd5QVcu6H4r/9ulx/+KOXLXwz59CcCjh1x16+174PriPVzs+H8rJ0jZfvF1651ntsgoNPR3LhVbGgrdMtV2/5oNFophJTkvQ7S83FLFaTroYscIR2KqItRBdIPcEtVijjC6ALpuAjXporzXmtgemUQrodTquCGZbKWzSBIP7z7na5nD1zY8kTRa+OGZYQX3A0IhKDotey2WFlno/KHMpPZDEMTPoeeqiIdsTHFrLU1VxISt1rHGxq2/KzlRfyxSaQfYPLUWocbvdMaBxhIAk8G7DteptzYfvrQynD7/R79doFwHJxaDW9yEnP7tnWvTRJMUeBUKuA6mCRFBIENTFqt9aBMOruTPc5SRZE+WhthUST3cOK2hhtIGuM++0+V95QZeBiMjUv+rX+nytXLLXoDI8CJSYd/829WuPh+zlIs8WSI75SIsr3Pc2vYUzCgdU575RpB0ODE078KaKLewkBD4MaGbYfHTjMx/Tzl2iR+UEMgqA8dJombtFaucuvKN/d0oP3eIvWhw+w/8nmklLRXb7A8/x5RbwGALOtz4/I3OXD4c+w/8nn8oEae9WktX2Zh5sek90WAu4Exik7zJvWhw4zue4Z9Bz9JnnaZu/UqywsXyNOtvbbXsLqq+fbLCd/5XoLrQqUiOH3C4/gxjyMHXfZPO0xMSEaHJY26pFqVlAZ+CWuS41luiGM7afT7hlbLtiRevV5w7XrBpas5V68V9COzHjDsFQeP+bz3RszX/16Tv/hrdf7F/9DiC1+rbmlUtFcYA3Pzmq//TsS/+L2Iel1y5pTHM095nDrhcfigJZ6Nj0oqlbu2wXlhSBJDHEMv0qys2JX/7RnFnTsFV24UXLlasLSsUMXdyeTDQL9v+O73U155NWVk2OFjz3s897TPU2ft7xkZkdSqcl2ZL8+t1kO7o5lfUNy8VQwyGDnvns/odPX6b9gKyyua//t/1eHv/NedBxbwa5OoMdDtz9HtzwOG3uBPg6EXLdCPlhgYEgC2I32l2Xsovs9W0BpefyvjzbczRoYlJ465PPuMx1OnfU4cc5kYd6jXBJWKvd8x9lrHsaHXM6w0NcvLa9e64MYtxeWrOTdvFfT6G7U4KodO4fgBRit0npGuLlL0u1QOHKM8dQQhJVl7BbfaIJq9QbI8h3QcgrF9BIBKY6QX4NWGkJ5P99r7pM1FTJ7hN0apn3wOr1Jn5e3v44RlnLCEivuE49OYIrdeD0KSd5r0soTKkdPIQSZCBgFOWKF7/X3cchXhuBS9NvHiDDzE6m0z1MZ8DpyurvMG1gIC4Xl4QyP4w6O2Rdl1KXodjNEUnRalg0coigydZ7iNkV2lK8s1l+e/Mkp1l+I/V9/u0FvNMFmGjmOE61A+e8aKNi0sgtaEJ06gkgST50jPpWjaDMwajN6dVbLcwrTpSWD8QMjpTzU+lLZOra0PyP2quUrZFkOlczIVUSirNvmw2PMv6bVnSeM2c7d+NDjQHKXyDfV7gNbKFfrdORzHQwhn8AM0WhcbxHqi3gIzN76/Y99+3F+ivXqdteGqKFKypHN3dW40RR4xd/tVlubfQQxIU0Uek2V301+qSGguX6bfnSNLdiZbGKNZmHmLlaUPkNLFaEte3Isi4drkpJSdEN49b1UIg0Cs+727rtUSsPrT4q7xi7G+4VrbiV5IgR9Kej3rPGikYHHWKgr6ZccOqpkmLEv6HSs44ocS1xPkqcELBEmsH6irqcKQDzwUpBB0WgrPF/iPYD+71bnQGlotzTvnMi5fzQlDQeDbAMBzByuBezKqa79dqUGaOIM0s1mRJLH/fVRuiFpbyeKlFcUrrwvefq+gHK65elqNCeeela/SdiLLM0OSDYK8yP6nNNRHjjI0dhzHDeiu3mJl4cKGlbqQLmFlgri/vE64FdKlVBlleOI07eWr9Nozg63N4P83Rkd3/202vLrXQMDxSlRqkwxPnGHu+g/I7guO7YBlSxvvns+5cr3gj7+ZEA4yJ/Z+F3czA9re6/Y6DzJfuSFLIckMSWw1OO4P9oTjIP0AnafoXmwncqXQWUrWWsZoZdP0UoIxOH6IE5TwasOoqIs7NI4uclTct5P7oIZusOn9ot8h7zZRSd+m1l0Pp1wFY5BegFYKnfVRA68HDAjXwxQ5Ko7sRCwlRb+LW63jhOUHTJ8eBUJAfdzn4z8/zqu/s0C/bb/bFAV5c4XOuTdt8kIIm43Qmnx1GRX1rPW31mTNlR27IoSE2pj1Byg33G3Jg1pbc6Ab73bptQpEGOIOD+MODaHTFOn7CEei0gTV76H7EcL3wH2QTV9kxq74q9ufB7/k4IVPvs1GOrD/dIXnvjT6yOqgu4G1SBc0GhI/sGN6rX7XNdig6aXLZCrCDLhAD4O96wyoFBWnsIMC51o9fydolZHGO+dzlcpI4ub232k0adImHQgfbbrJIGjYy2SepR2y9CFYmkIiPR+j7QUUUqDzjH4siDMPugaj1GCwHzCr1wYiYwiGR60oTNLHKIXrCw6dCnFziQhdhKPptwqiyHDkqRJCWqGf4XGX+qjHm3/WZmjMZepogB86dJsFqjDcuRyzupjf6zlDt62Jo4F6pAdf+qUaB475j1Qi2A5q4GuwnQLdR4q1Ws2azarng7I+4UKu2a8KhGMnmEIpOolPHA6xsNBG9R9O5S1NWqRxm3J1Aj9ca9W9+77rhozvf4G5Gz9cf26EEFYMrDxCz53Z4psfP6ywWJlSZQwhtx5KlLJZlJ3sjh8WOo1Jei3yXgedxuvdAenqInm3tb5gkI5nA4Y8R6WxlWnOU4TrD1L3BUJKVBIPygRQRF36d65a4aYkxpgVVGyvbeYsIaRjAw+VY/IclafE87dsSUBrjFaWj5DGuOUKOk3QWfpYyctCWBLhSz8/zpW32qRJZCdPYywZchNBJFPkqN7d1022s5vs8L6As58ZZt/x8o41/LhbcONcl9Z8ao/FKShaLeLLV6xAkxToXt8SM69dxxQF/vQ0MrBZFlyXNZ3ypK9I+ora6PbH15jwqY0++TbLI8/Veepzw4ztQgTpcaDXNbz87ZSf/cUSP/MVu88ggFdeTogijRQunlvCdysUKtlVuWczPJkchxQ4tTJIie7bLIDJ87vEGteSVoTjoOMUs4tl3U9bY5pwXLz6sNV2l9I6vxlNPH8LvzFqSTLY36XznCLu4VUbuNUGQgpUEhOMTmAWZ1FZAkohJVTqLo0xD88XxD1lU4ICRiY9+h2FdAQThwKCksTxBI1xj7H9AY4jKFUkvU5BWHVwm4rsHnbapfcSoq6m21JcfDdhctpj9mbO4uxPkd/wY4RTLiNLdgUnHAfheqhuB6MK3FoDXVhddbdexxQ52eKCXXU2Gqg0gS2CAccNqdT34Ti2pqyKjDRukUS27ziNmvT9+fVWpzVI6eGHNWpDhxiZOE3SXyGJV8mSDknUHGzjUqnvQ0rHqu0VGd32HbTK8fwKYXkEd0D0LbI+SdSkyGP7XnWMqDNPkUd4foVS1WYfiqyPH9YJwgbS8XFcDyFckrhpM3xCDGTAD1PUJmAgT343O/Hkka4u2qD5PgGlor99AF/0tl40rEFnKVm2tP5vFfVQ0fZCTWvcggcgBDrLUOnj9zLwS5IDZ6s89+VR0kixcCPe0qTtYRBWHY48V+OFr44Sbip/fBfGQG8159x3Vom7ysY9RYFqt1HtB8+5jgdyxGGAThJbTuDufNZv5fSaOeOHthfbqg57jEwFW7dZPgZMHi3xwl8c5eQnGvgfQhYCbGvht/804Ss/G9IYEoCguar57rdS+n1jRfmcKhV/lCTv0M+aD2QDd4MnEgw4tTLBwXGE65IvtewAsdJBhj6yHCIGwYAMPLK5FdQ2wYDWil5njjzr77nd6aOEcF2C0UmE61oCUqlq3eGW5ggnpsn7NqXqVmoYpYhuXyUcnyIYnwKg6LaRXmDZygOowrB0J6XScFAFxH2FM0gVdZuK1YUcYwx+KMliRa9V0FzMMdqgcoPrS6KuIon0A/W+d39kH0gh4Nu/1+XIyYCVhYLW6k+WDsOHBadex5+YXJeZFY5Lqgq7gtm/H5Pl6CTG3zeF6vfIFuZty9ZAMXMruF6Jxuhx/KCGdHxA02vNMHfzh9sej3Q8wsoY9dGjBGGDxugxytkEneat9WDA8UpUhw5QqozhuPbeST/4E7K0S6U+xfDEGRzXircUeUx7+Qq9zhyl2gSTB15i5vr3KNoRYXmUyYMvsXDnTfrtnNrQIRqjxzCmwAtqlKuTrMy/R3PpMkJIPL9CffSo/X1uQBq36HcXMQ+hV/AwSFcery36k8Jugo+HhRBWsvszvzZJr5mTRprWYvpYAgIvkBw8W+XZL45w/MXGjtvnqWbpTsKF7zfJ9uALkM8vbPp6ZzmjvbRz9tjzJZNHyhx+psZ731t9rB2frieojfl84hfHee5LozsGJo8TWQ53bhX8/f+uZ+WIgSQ2SMe6CAss+dORrrUIeMil8xMJBkqnDuCO1RFS4u0bQqc55sJtgmP78MYbqG5MsdKxh7yDelORR7z3+t97Eof5RGGUIu80KR84hjF6PWWpB4SdvL26vur06iMYrSjiPiwvYIzGCUs2NX2PipoqYP5WxvztbJ3/JYSttV768d2V6Mpcvp4quvl+zE3YderIGEgiwwfvPL7+/J9GWGnaMqIREF+9THjwoCWO9btIz8cZm0AnMTIIUJ02wnXxhkfwhkfs6meLnuo0bnLn6nds6QjB9LHPUxs+tGMwUOQRraVLpFGT4bETzAyUNoGBdDf4fpm5m+dYnn2XUnWCY8/8CkF5GNcvUalPY7TiyrtfB+Dgya9QaezfkTkthCCsjKJUxo0P/hDXDTn+7F8i6i2S9JcJSkP4QZX5mz+i35ljdN/TjOx7irA8TBKtDH7nv8KHASEFI1MhX/ob+/EDh+/941mi7qOf/8mjJX7mr03xwlfHdmEUZFi+E3P5tTYrM49nDFmdTVmdSTEDoaftcPBslY/97BgXf9Rat01+VAgJQ/sCvvIb+/n4L4xTG/lwpdNdF8YnHJYXFb2uHVPCEuw/4HDrpsIUjm1PVgm5ih/KgRKeUDBgmatWDtQUCqccAgbdiykciWr3KZo9goPjSN97TJzanyyYorABQM8KnhijMcqy5/q3r2GK3JI9Zm+SzN9B5xnJ/G3LIByQfXBcWwO9n2x0j4fGlqXH+1//CS3NbwV/ahid5BTNB1OybqNCeGQCd6xO943LqLblfzjVkNpLJ6g8fYh8pUvvnetEH9xZ/1z5zAGqzx/FHa4SXZyh88MP0MnmK45saZG83UIIiU4T8taqbcFSCnX+XevgN1DuM3k+IGutot5+a5uasKBUGWV8+nnb964N1aEDKJXx0IW+e5BETYosGhB5FUUeIaWDE9Tt+/HdjposaeH5Vfyg/mBAIBgo11nuSho3CcsjHD37i4Ag6i4S92wq3OiCuLeEUtYiV+sCfY+3yGbwxyapnH6K8tETCN9H9Xqsfu+bpHMbSwuVU0/h1htkq8vE1y4/0rn5lwnDUwGf/6v72HeixKv/YoFrb3cfyrmv3HB55gvDfPrX9nHoqSruLpT2VGG4ea7LO3/2oNzuw2JlNmHhRkQa6x1LFOWGy8lPNPjFf+8Qf/b/naG7mj9SdmRo0ufMp4d46RfGOfJsjXL9w5d+ntzn8B/+p3V+559GvPtWThAKPvFpn899MeD/8X/psLyobGbICa3K6E9SZiC9MU++1LIDZaHAkRTtPjrNEfOrmKzAZDkmL1DdhxAD+qmAsSSd4sFUqc6Se/5+l7ij8ww+enuEnwhUnjtKvtCit0kwoJKMdG6VvNVHJ3dPmE4L4usLeJNDSN9FljfqmWdLbdLZVWTJxx0qb5uVMnm+wYnu3r/raPN71hQFqti6nuz51v47KI+wPHcOoxV+WN/gsrkjBIPS0YOlCKXyu0xi24YBiEGwYQby4RaOWwIh1425pOuvd/04jk8Q1NYbD8GWFXrtO+RZRJ52SeM2UtoViVLZPV09Zn0Ft1V4Uz55Gn9sgmT2NtmybXMseg+26WZLCxSdNir5EMYIKfGGRgj27ad38b2P1G9gNzDGoJVl7UsJjnv3fvB8ych0wNPlEYYmAmYu9rnzQZ/5axGrswnd5tYTZGXIZXR/yP5TFQ4/U+PwM1X2HS8TVpxdMeev/bjD+6+0WLnz+DKLWaJZvBlz490uZz49tO22jisY3hfw4tfGKVVd3v9hk5vv9Wgt7K5kIh1BueYwerDEkWdrHDxb4cDpKpNHSw+0ERptyDPN8u2ExoRPpfFkAoVuR/OtP054+jmPk6e99azwn3wjptez3QP9dJVcJSidf3jdBLtBsdKBlQfJO+q+VZjeRRfB44dAChffLeE5Ia4MrI679JDCRYq1m/6uhLAxBsNA9njgZKVMjtI5SmcUKiXXqR0UH4K48S8b3KEK/tQwbsOS2XSak82uki13cGslgoNj1F48Tr7URngOOs3pn78FSuMOV/H3DeM2yhSt/noLGIDJC9JbS6QHx/Anhh7Yb7HSJb2zjNsoI7yPwunHymi7XnngkJkOWm3TwT0nqNSnqA8fstbbGIbGTtDvzJKn/XUXtSRqUh85gh/WSaIVkmitJ9tsOvtmSZssqFKpTzO6z3poe0GVpL9MEq0gHdvxUh8+bEXEquPr5ixrFuWO4+G4tpd/TWBMFTaQNXu0VA327Qet6V08Tzpz27bhbdJqlzcf3+pyJzhhiWBymvKRE/QvX3hsgkBPEgvXI5bvJNTHfA49Xd2QwndcSX3MpzbicfBslflrEYs3Y5oDn4A01hSZXm/TdF2BX5ZUR3xG9wdMHa8wdbxMqba7IMBoQ3Mh5dx3V7n6485jS9HbL4fFWwnnX17l2As1PF8itgnkvUAyfjCk8gvjjB4MOfR0j6VbMb1mTtwpKDKDKuzxOa7A8SSuLylVHarDHo1xn9H9IQefrjJ2IKS0iRSyMYZeK+fiqy0Wrsc8/5XRJxYM9HuGH3w35WMfrzJ9wCVNDBffz/nByylZCo4YeEQYg++USIuHs6H/8L0vPwIIJK4T4DkhnmNbMMr+CCWvTuDVCNzKPYGBNyBhDLyu14MAjTYFSmfkKqFQCblKSIs+ad4hybukRW8QnWUUgyBBmyfDxvecEoFbwXU+nPYWbRRx1qJQ6SMHPMHBMRqfOYsMXHReoDoxJivImz2cepnyqf34+4ZxygGmUKheTPTBHYzSuPUy5TMHKJ+aJptvka90tkz1P3mIwX1VwpX+ui+Gwepp2BpetB6pF0VMEq2QpR2qjQMUA1+AuLeEMQYpHcq1ScLy6CDNbqgNHyRLunYFrxQqT1mZe49SdYywPEx7RZBEKwhSimwVYxJsM0FB1F9CqxhddEn6c/hBmeHxEyAg6i3Ra8+Qxi0cJ6DXukNYHiEoDaF1Qad5kyJPcP0KQjpI6VKtT2OMISwN01y6RKd5w7qW9pYwA5fRIo9JolVUkW2oXQrfxxseG3BkhlBxhFupwdQBdBJTdDsDAqZE+gFeYxjhuug8Q/V7qP7GjItwXGQYIsMSOktxghAZhLYFsN+n6HVsd0epjFOtWYVCYbk8qt9H9Xvr2gNufYhw3zSlw0fxRkYIpw/aNsG1Hvhke/Z/6DUI3MqOWikAuYpJ8x6F3rmVbydcebPDue+ssO9YmeqIx+i0HQvunbuFFFSHPU681ODESw2bUSgMUaewAUGuEYAfOpSHXLxA7smFD6zSYNJXnH95lfd/0NwxK7BWYrv7BXqjDOXaj7hHUKI1n3Lx1SYvfm2M6VMVgtL2wbyQgsqQxzNfGOHMp4bot3NWZlKa8ylJX9lgxRi8QOKXHcKyS2PCZ2RfsKMpkjH2/F17u8uf/v07pH3F/tMVpk9V9nzudoMgEBw/5dLvGW7fKBhUmzlxyuPKxRxT+ARujZJXx3NK9LIVeNLeBJtBuK41GdpO9s1x7Pv3hysDTez1/7bDQDBkryGPQBJ4VYbLBxmrHmOocoCyP7yHz1vtcXvrBcDWHgxKF8RZk06yQDuaY6V/jThrPXTaZjuMVA5zcORFRqtHHvt3b4a06HFx7lss966Rq0drjfLGGziNMstff4V0dhWdD2T3jCG9tcTSnWWCA2PEl2dZ+cYbGz6b3FxEJRmqF+NPjTzScTwqHOkzUjnMeO0kQ+X9lLwaICl0SpSustK/wVzrPEneRhuF0Ypee4beuX++6fdpXbB45y0W77y15T6LPGL2xg82HocLvrdMv7WMUYZqVSKdNrcu/inlqqRSExizRHNhicV8Le1/V9FMqZSZay9vur/Rfc8gpcvy3Dlay1cB2Hfok7Zd1vHorN6gs3pjfftu6xbd1q0Hvscfm2Di538Vp1zBrQ+BMYQHDmOylOjaZVqvfZ9seRHpB4QHDjP6xa/iDY+SLS/SeecNOj9+bcP3ubU65WOnKJ84TXL7BqVDRwn3H0SlCZ1336L95qugFOUTZ2h87BN4YxO237/fo3v+bTrvvEHRaiH9gKFPfJbKybO49QbCcdk3vg+MIb51je65t+hf/mDL6wFwaPQl9g8/j+/szDBf7Fzi1uobrPRu7LjtVljL2sxc6nH7/R6LN2KCssPX/hcHcT2BMdu5aQocT1Ab9Xl4a7mNx5JGitsXunzzH8ywdHObsUEIcF2cSnVQHrWrWZ0mOOUKCGkDQuy8orp3s8uqMCzdTvij//42v/6/Pcr4odKuJ17XlzTGAxrju7NB3gpr513lhqtvdfj2P5zh5jkbpHZWcvJEE+zAaXgYTOyT/O3/pM5v/YM+P3olpVwRfPErIX/7P6nxn/9HbRbnCtKiS6b6OMJD64dbgD58MCAETqVM6cxZ8uVlsrk5hJS2Z9RxEJ5ndQUch+DAAbL5eVSvZ6XFhEB4Hv7Bg6hOx35Ga9tf6nnIUsmK8eT5QIsgxt+/H52mVqZyF5q7QjiU/SGmGk8zWj1C6NXXywFPClI4lP1hAq9ONRgjLbqkee+JBAM/zeifu4nJC4a+9CxOJaR37ib987fIF1sf9aHtGo7wODHxeUarR+29Jdz1mrvvlHBL+yj7w4xXj3F58bu0ozm7GnxI57btUK5IXvpsiZFxh2uXMjwfhkYcvvFPe3z2SyX8QJAmmjQx9LuGK++n9IvdHUa/M0+pMs7EwY8zuu9pm44UktWF94m6i7s+xmxxnrmv/yZCSCZ+6S+joj7t11+h6Hbs6j+2vACdJsQ3rzH39f+R+gufwKsPbfmdwvcJ9x+i6Hdp//h1lr/zx7ZspDUmTSkfP0Wwb5pk5jaL37ABmFsfQsV9VNQH7ETUfOU7JHduUj5+GrdWZ/nP/nDAGcmsZsRPIFRhmLsSrzv1vf4H9lr8zF+fojb64bHde82Ciz9q8Y3/5iars+n2a8JKldLBI+TNVYJ900jPp+i2yVdXKB0+iluzmYs106n2G69uIOMmfcUHP2zxytfn+dRfmmT6xJM1x9sMujC88Y1FXv2dRa69fTdYWbmT0FxI2Xd0D/yfXWJhTvN/+y/a3Lpe0O0YWi3449+PufxBQWtVU/aHKHvDuE6IRJIWD5d5eqRgQPgBxmjckRFkGKKzjHx2Fm9qCun79sK6Dk69gVhZWScUySDAP3wYt1HHqVZR3S6q1VonZrn1Ok69bkWL0pTs1i2cUgl3qIF0HLK5uW0PLfQajFQOM1E7Sa00QeBWkWJ7+czHASEEQrhIXFLp0s9W/1UgsAmKVp/+hdvki22cepnqC8cwWtNeCwYMVtnP2Tnt+lHAlQGT9dOMVI5Q8UeQD6jvCRwhkcLFdQL2D79ArlJiGeGWamSdlYEbpnOPVK6DdH3QynYaYFBpjHDcwXa2c0G4HiqLHwiGlTIUhWF80qFUkesTvdbWRXOtJWnqgMvlC+m2/gf3IkvarC5cGKz2LSHRaDUQHdr9gGOKgqJluxl0lqET26FRdO7rvTcGk2cUrQwV9XErW2vQCiGQvk984yrxnZvoOBosQKyjoDEGGZaQrof0fNLlBVuO0PouIdQYVL9H0e2g4gjpB+SrK+sqhj+JyFPD0u2Y3mpGkWswsDKT8NrvL5Knmpd+bozpkxXcJ2ygs3Aj4vzLq7z5R8ssXI9RxfY3lZAS4fu2bBOWkL6PzDLLydLGdluBbb9ObFns3ojVaEj7irf+aBlVGD72s2Mcfa6OdJ68JJ0qNP12weu/v8g731rh9vs9svjuM7h8O6E1/2SCgSQxXHq/YGhYMDTs0O9pmquaix/kpJlBiR6eLOE5ZTSKh+1KeqQygVEK1evj1uu4IyPoOCZfWMCt15GVih2JhECEwUbCh+viDQ0hSiHC9dBRtO61LXwfZ2gIt9FYlwQVnmdriWEJWa3YksEWIWjFH2W8doKJ+inqpSmcbWRSnxSUzknzHnHW/FfBwCbw9w1TOr7PSvv6HjLwNt4fxpCvdvEmGjR+5mmKdkT/vZugNcGBMcpnDlA6tg93uEr1+aNEF2fIlzoIz6F8ej/lE9O4QxVk4KGTnOT6PCZXBIfHqZw9SHhkEuFIai8eJ7o8S7HaxeS7v06eE7KvcZaSP7RJIHAXQggkLqOVwyx3r6G9Lv7QKNL11nUGiriLLnKCoQncsEK8MoMYkFh1kVMeO2DTpyrHWvU6REu3NvA20sRw9WJGeMvqldtMgMFouHbRPlfSEdQakk5bMzDk2xW0zq0ZWG9zQZiPFIPAIVtaRK+pAhrWtQ3ylSXS2duEUweonn2WUnSUdGmRbHGeYhfyuz+pyBLFzfd6JJFav45FZli8GfPGN5aIuwVnPzfM4WeqjEw9Xk6RVoY0Vtx6r8cHP2xy4QdNbr/fYzdyEjpNyRbnMVqj4r7N+ibJ+ut5a0CEVRqdpVv6NyzdTnjnWyvEXUV3OefEJxqUa+4TCQqMMfRbBbOX+1z8UZt3vrXM4s14QyAAsHzHkjOfBMKS4MxTLifPeNRqkg8u5HxwIedTn/F5+dsp/W5EnxUKnaLRqA+9m8AYTJJYgRWlkEFgU/tFQdHt4qyxcbVG5CXbSni3SEnRbiPzHJ0kFM0mutdblys2RUHRbqP7fWtzqTUqijBa2+zBJit8gcBzSkzUTzM19DS1cPyhf9qjIlcJ/XQF9SEpsP2kwHGtsZGUgrivuKfbbAPc4QqlE1PrrW/J9XmS6xtTzv0LtyifnKZ8cppsoUV04RZGC7yRmu0UcCQ6zvAmh3GXOhTtCBl4hEcmkYGHURqnEhLsHyGdWcZogz/ewBup2XtX2cAiW2xRtPuwy2BAIPHcEo3yNO4uSk5CCHy3QsUfJvMEslSz0tTYSStpSXSeUpk4hOOXyHsthOsipEsedSiP7UerAq2UbeXTimjx5oZ9ZKnh+qXN77UbV+zrw2MOQsDCTEGePd4yxUcFozUqSdhqJspXl+kXBSqOKB85jj85jT85TXT1Iv2rl9DRw/lHfNTIYsWNdzqk0X2/e5Ah+NHvLbJwI+b5L49y/KU69TGfSsOSAx82O1pkmqhb0F7MmL8e89YfLXH1rTad5d2PcTpNrJbEJqWybGlvwebSrYTu6hKLN2PibsHUiTJDkwHlhvvIMsFrJMt+u6CznDFzqc/57zV5+5vL5InetLy2OpvSXEhRhcHZhd3yXlBvCH7+l0vkOeybdkgTw9KC4lf+cpkfv5HT6yqSoktS7Oyiux0eKRjQaYqen3+gNT69dm3bj+o4Jv5gE1KOMahOh7jzYFtitoPxi+sEjNdOcGD4ecrB7gmCTwJp0aOT/ASupJ4gHFcwNO4xeTjADwWX3upZvqeGpL8xiu6/e4P+uze2/b7ua5fpvvag0Ezvnev03rm+6WcUsPRPf7DpewCdVy/SefXijr9lOzjSI3Trg3ae3adhA6+G76Tk2hodqSy1pRBA5SlZt4ku5tG6IAgag0HbkPXb6DyzHhdBxaa4H2Iuby4rmsv/kmWphKDotumdf4fehXfxRsYY/eLPUj5+hqLfJ7526e6297LYPwQnup2QJZp+p1i3I74X7cWM6+92t5T6TfuKi6+2uHGuy/TJMi9+bZwznx5iZDrA9aR1BZWWcT/oaL2LdT63dYc0yqCUob2Yce2dDu/+2QrvfXeVIt9bO+kGPCbOTNJTXH69zdUftznxYoPn/+Iopz4xxNiB0P7Ge34nYvAz7/+t2DFqrVShFRS5JmpbLsS7317h+tvdHb0Ouqu2W6G1kBJWHgxGom6BUQ+nDRiGglNnPf7z/7jFl78WDlxsH7+O3J+L1kIpXCr+GEfHP0PgPQ6O7KMhK/p0k92Tq/484Mwnqjz3uTr7DgUgYP56yrOfq5Olmu9+/cPrF3/SkMLBlT57tc5ypEfWWmZ1/o79rLElNKOshWwRde3DrRVZ26r76SKne+cSxhhKo1O4YQWEwA1CijTmsTrR/DmENzKKkA5Fz5KUVb9n09Oet05SW4POM9AKrzGEE4YU93IGHjPhczf43j+e4/U/WEJuEm+q3NBt5jvW6LNIcfuC7TZ4+bdmmThc4sCZKtMny4xMhzQmfMp1Fz+UOK5Ea0Oe2AxAdzljdS5l8WbMrQs9Fq7FdFYyslg9YH/+UUMXcP2dLjOX+nxvZI6xgyWmTpSZOlFm/EBIdcQjrLgEZTlg+wuKXFOkmizWdJs5neWM5lzC4o2YuWsxC9cikr4ijRR5trvn7I0/XOLCD5r3XTM7Tmhl6CxnO16zTWFs8mstbrOWxuDcH8g9Iv5cBANlf5h9jbOEXmPQ6713GGOVnAqVUOgMbYpBvd+saw5I4eJKH8cJcMTmhjRaF6RFjyh7shNgN1lkpvUu7XgGR/hWFEbYbomN/w1eE956J8WTIFJOHgzIM8MPv9HkK399DICwLD8Ucs8aRkckv/7LFf7Z7/VZWX1SE+XDrhwFRhcb1CfvhS7uTj736vmvvZ62lsijrs2eZenWgYCQVA4ep7z/KO2Lb5O3Vx5JQEc4LvXTL1A9ehbp2Gdr9Z1XiOdvo7dx35Oez+gnvkSyOEs0ewMV7S6F6Q2NUDn9NN7IKMHUAZxyGX98H/7kFKrToXPuzQ0tZ9t+V2OE0tETeEPD3BuAxTeukS7Mbti2aLdI52YI9x9i/Gt/CZ1npLN3iG5cIVv88I2Q4q4ifkRfAWMsl6DICqKO7TqYvxZRqrkEZQcvlOuZAiEZTDqGIjfkqSKLNUlP0W/nJD31cBMZUApHCIMhtM5pd29veM9xAgKvSpSs8ihr3TzV5Kkm7inaSxmzl/uUai5hxcH1pRUXcsX6eGQGv1Urs/7ZLFYkPUXcK0h6as8xYNpXpP2718wRPrVgFFf6tOPbSOEjBnn0NZEghBXBs/ONxpU+VX+UOG+TqQSDIooMb72e8st/ucwzz3sYDWNjDq//KFu3nX8c2FMw4AYVgsY4XtlqnTtuQB53iJvz5FEb6XiURvfjV4aQjkuRJWTdFeKmZf8H9THC+jhuWMEYQ9ZvEjfnUWmEG1ap7TtOHndwvBDHDymSPt35q9uanTjCoxqOM1Y7fo964O5QqJQ47xBlq6R5j0xFFCpB6cKqvQ2IGFZaVSKEM5hgXRzp48o1IaMQzy3juxWUytbFeZ4kkrxD0UvpRLNI6SKFZ3XohTv4t7vh73Lwd/uagxQuJa/OaO2Y/Y2PGGIGJUkSKW68P5COFRv++FDQqEt++efKfOu78RMLBgwapffAwBtAmxz9CKY9KottF8EOEELgN0Yo7z9K78ZFciHhEdw/jDEUUZestYzfGKZx5kV6Ny6SLs+xZfeSEAjpUDlwzHpuLM5sOILe+XfQWYrepG1PFwVFp8WaRLGQEpRCZanlDQ1IxSqJSWbsxKK2qP0XnTbZwhw6TdY7N+ykfwd1n/yxThOS2duIdzy8xggGQ9FprRObf9phtE2rJz0FfLjkSa1ziiLelEwd+nVGhk6QzL/+WATadGHuCaQ+WpKoI108GRK4VerBPgCivIUUDp4M0EYTuBXAEOdtlFFUvGHK/pAVLNMpxgwsjL+Z8tSzHmFoFVdnZxTv/jgj6j++cW5vwUCpSn3qJMHQOElrAdcvUx4/CEKi8gSvVGPo0DODre1gmdeGyfpNQFCZOEJ5eGpdfao0vA+jNdHKHbxynZHjL9JfuokxBscL7OcWtp9OQq9GPZykEuxOgMaSGA1R1qKXLNKKZ2nHs0Rpk6zo71pdTwp3XQUw8KqEXoOS10Cbgnb85FcS2hRkRUHG3khQUni4g6zBcOUwo1UbDDzqrN3vKkYmfQ6fLROWHY4+Vcb1Je3lRxtMqxXB9NTusj3Hj3icPOYSBnLQ879WB5YDhTyxLvsLBs+zwZvWxT2KaAYhXYSQNkASbGihU7oYqApqxC5c1NaQFRG5evI96wZD3m0Rz92ymv476HHsCK3o37hIdOc65enD1E+9sIuDMPa5nrtJ1lxG5xsH5e57P97yo6rXoff+uZ0PK4lJZm6SzNzccptseYFseffcnaLTpntu62P7lxWB38D3ygjhYIztgkmzDloXuG6AlB5RbEtbYTCEEJIs66F0TuDX8L0qYDYYYknp4ntVGvXDjI+codufQ+ucJG2T5T2EkPheze5XuhhdkBcRSbq5DfSaCuT9OjJWObVN+ojkuodFoVM8U6IWTFjzMJ3gyoCSNwQYfKdCoVMKneEaTTUYxRH+hqxzksD5d3NmbitGx23b8MqSpt16vAuePZcJpOeTR13m3/kWAAc/82uEjXGKuItfHSasj3HnzW+QthepT59i+OjzhEP7EFJSakyQdJZZvvhDhHQ5+KlfoTQ0SR7ZC2wMqCKnfes9sl5zu8NYRzUcp16a2vXxGzRZETHTfJv59gfEeWuvpwCwk3FadO1N9pOpS7IptMnJVA4KSvnj81efuRIzOuXzpb8yRliVfPmvjnH+R11uXXo0k5mjR1x+46/XSHdRpxwbkYwMO4RhmSBg3UtCSpcs7VlfAMe3HStaUR86SBytkGW9ATHPBoquV8JxPKS0mt/d7ux63VibnDTvkqsIKWrrQkNbwRiDGQxISf4hDEha07txkd6NRyNKPoi9qX/qPGXxe994zMfw5x/C89ZbqYWwrpEmy6wuwiCtLFzXKr8qZd1hHddul+eYLLt7naRE+j64riXwK73usCkrFUyS2EyL4yDD0Aq/pTZwsx0tEpNmjI+cpl49iJQuWmd4XpW5xbdIsw61yhSBX+fqrW8CMD5y1ipWrn5AlKzSqB1kfOQMIFhtXWVuyQZbnltmuHGU8ZEzVCuTHNj3SYxRzC+dY6V1GdcJGR89Q70yjeOGqCKl25/lzvxrG6WMsR0++xpnmaifJPQaG97Liojbq28y03znyV64TaB0TqZiHOnjYwMgPShHSyHxZEhcdMlVbN0GhUOhcxzH2/RZazU1reaT4wntORgosnjDgeZ9W7/zq0O4YZW4vYgZ1DmLLCaLOoQN2+an8oQ8stsbo0m6KwjXxw2rthRgNElrHrVFXXUzVILRPbURJlmHa8uvsNS9Qlb8eXVM/PBx40LMylzO+Vc6TBwMWLydsngnpdt8tLrngSmXX/pame+/mpDvULNs1K2ByfDoCYZHBcYolMqJoxXyrE+tvp8wHMIYhRASxwlIkjZhOIwf1FAqxfeqdvVhDNLxrDgQYoPOfqFTlrpXmGycIZBbi+JYGNrxHL10iUL/FEWN/wofOoTvUz57hvKzz+JNTiJ8D9XtEb39Nv133kF1eziNBuGxY4THj5HduUNw9AjBgYPoJKH/zjv0Xn/Dtl9LiTcxTu1TnyQ8chThe+RLS0TvXSC+fImJ/+n/hPaffZv40mX8gwcZ+upXKJZXaX/3u2A0pZMn8fdNEf3J96nXDtBsXWW5eYlyaZSzJ351xyAYwBjFcvMiSmVUK/s2vJdmXRaXz6N1ju+VuXLjj62Xi86R0qUUjjI6dJLrt79DlKwwXD/K2PApKqUJomR5g+SuEIKh0n4q/hies1FyWCBw5IenyHgvlMmJ8iZx0R4ciVgvlfSzFQQSjbZji7Ft1lHeQiJRpvjQTe/2HAw4XjBIYdhUqxtWyfpNS26SDrXqMYTjDbYNccMqvQXbChbURi0jmkFts9wg6SyjsgTpWmMWqxy2u5PguxVCr75rs54077Ea3WKpe4W8iHj8zRn/8kIVhs5qTtJXzN9MyRKN4wm8QDw08QigUDC3oPh//w9d+tH298Wxwx4vPBdg8HE9F6Uy8jwijlfQ2kbjjutbopRRuK69l4WQ+H4V6YygigTPK5NnfbQq8PwK99dQcpVwp/k2JX+YobL3wAC0fk50QZy3uLX6Jr1kaU+/WzguXn2Y2rEz+MMTOCV7HEW/QzR7g/6Niw9Y+07+zC/hj1gN/rzbonnuh6TL8+t19vXvdj3GPvFlin6HeO4m1aNnCCemEdIlXV2gd+MS0Z2rezreNVSPnGH4uU8jXBcQdC6/S//GRfJua+N2R89S2neQeP4W/vA44fg00g9RSZ9kcYbOxbetFPCae6LrUZo8SPXIafyhUds22GsTzdygf+sKKt08sD98xOHjn/I5c9bl/fMFr3w/ZX5OUy4LDh9x+MznA775xwm3bn60bZeyUiE8dozapz9NfPUa/XfPYQorx666PXQ2IJ5JKwMfHj+OyTPii5fpv/2OvaejaF1Z0Z+epvz0U8hSmfZ3vmuFrQ4cIDx+FBH4GK2R1SpOrYoMApxqFadUQoYBwnUHmYOM0G+gVEaW98mLiCwvkabdQbngQYjB/9agdYHS+Sa8L2NdXwf217mypl0AvluiHA5TCkeYnnyJPI/wvQpSuvaZvce+WyDxnDIlfwjXCbif1L3xaD58GMym50ptOscZm83c606kxC1VkX5A0bOtyA+DPQcDAoFfHWbk+MeQXoB0XPJ+m7RrJVaLLKJx4Cy6OI4blimSLklrATAE9VGC2ghjpz693s+bdVfI4y5Bbe+mMyVvCN+t7LqDIMqarPSukxUfrdiIM1xHRwkm3f1Fk5Uy3oF9eFMTFKst8ttzqObmaX5ZLhE+fZLszjxqtbWn/TwKtIIk0iSDSfvMJ6poZbj01sOf75m5gt/7wz7vvpeRpNsHFUliuH6zIIpion5MlvbI82i95h9HKxRFDIMI3XUCssRG7VoXOI5v3QGNXq9vFkX8QHCqjaKXLHOn+TZJ3qZemqLk1XFlCEKgdEaSd+kmi6z2b7Lav0m2V3OnQTrYq41Y0aFO07oHhmWGn/0UKomI525uIOElS3OoNKG8/wiVA0fpXjlHJuQDIa+QktK+AwjXwymVbemv00Q43sBA5hGCt36HaO4mThAy/NxnSFfmiWcf1IXwakNUj54lGNtHEfVQSYTOUtxylfrJZ1FJTP/WZVTcR3oBwfgUw89/Bp1nFP0uBoN0PRpPfxyEJJq5StF/sAzT7xvaLY3vC/YfcCiV7dTgujA0Ijl91uXVVz56XQG3Uad08jgqikivXyO9fQdTFOslg3X5ZAApcaoVsrkFkqtXUN2e5a44jg38hMDftw//4AGid88RX75siZBa49SepnTqJEWzhQxC3NExZOCjOh3coSGE5+PUqgjPI19aRup8oIhpJ1mBGKhuivXn4q4Kp8B1S3vQ3zDYQFtubP832gYQRhEnq6Rphz4DZde0vYGI6EiXajiG54TIPeh+AIggwBsbxT900KqeLi6RLyyiB5o27sgwslpFxzHF0vKevvvDhBASp1QlGBqlKNeI529tqd64HfYcDGiVY7TGK9VxghL9lTtEzVmKpIdWOZ2ZS4SNCfywQZFGREu31jkB/aVbMHYQv9LAYOgv3SJuzaPzBJXF9JZuUiR964K4C5T8Bt4unMLARqhRtkormrH1OCnv7kcIUArh+4g1kyUGkXZRDLZ3WLNAFVLaPwetVvdraG8LKQlOHSO7cYdiYQ83mOvgNGoEp47irrTQvWjLYECUQ0ofexpTKHQ/emLBgOsJJg74W7baPfPpOu2V/JGCgdt3Cn73jyKyfOfz2+5ofv+PIubnl+i2W2TZRtvbJGmSJJtzUdItiElZunkbm0Gz1L1MkrVplBeo+KN4btmmAqseaUPRrTVZVXPk3YS9TrBGK1TUtyS89ioq6iIcl9LUISa/+MuUJg+St1bI7gkG2u+/aVnzxefwn/v0jvvwakO41Trdy++RtZbtPS7lpiz/3SJZmiVZnsMJStRPPb/ttk5YwgkClt/4LvHcTYxSlPcfY/i5T1M9dpZkaRYV93FrDapHThOMTLDy1svE87cxWhGOTTH2yS9TO/E0Rb+9aTCwvKQ5907OxKRDrbbxPhWA7wtOnPQolawAT69nuHyxQCnYf8BhaFgSR5p6XeIFgju3Chbm9SPzMu+HLFfwJvcRnTtHvrRsa/+ASTdjxBtMUZDeuoVqDfhWYE3gsPV+Z6iBNzaG8D3CEydAazu5hSHe+Dj9d95FhiH+5CRGFWTzCzYjUApxR0YQnmdVAZMWWheUS6MMqyP4XhXH8RFCUKgMpTJct8Rw/ahlx/s18sIGvkJIKqUJKuUJwnAYtyhRq0wTJ6uDbiuD1jlKZwzVj5AXMXHSpChi4mSVbn+OJG2RZva6WoJhZ0P63JEBjdLUtrLgW8GpVQlPncCdGEf3I1S/j3DvLiytaV746CTcDwHS8wbPc4NkafZDCgaKnGjlDovnH7Q81XlK+9Z52pzf9LPxygzxysym72W9JovvfXdPxxK4VbxdlghynRBlLRLdw63VEI6LLnLWbDRV1MdtDCFLIU61jhCQzs5QtNv24SpXEJ6HyVLrs56kiMCmnIuOlWTeFoOVnqyWKb/07MClMYFCoaPBw+P7CN+zRitgyT6Jjeh1u0v87gcI38OpPlinFmEwWEXYNKKQ8on39ZVrDp//lVGK3GyqlHb06TJX3nm0LEy3Z+j2Nt7YrmtVudz7NAyKAn7zt3t0e50dL8fjgDGaTjJPJ9nYPRKcPELp+Fm8qSOEVwTFd1/H9PbIT9GaIurRu/GBLaFJB1RB3m5S9Lu45QoyePDeN+xe5azodwZp9geVHh8JxgxWjdsfic5SstYynUvvrmsWCNeltHiAYNy62gH4jREqh04SL9wmb6+uD3RFv0s8f5vq4VN0a0N7Pkwhod6QfOEvBCjlUyoJVlY0/8//sku3Y/jM530+9qLPjesF0/sdGkOS3/+dmOXlFP2Y42vhOMggQMXxtq3UAAzk2be6yYXnIVwPd3iYxhe+YBc9a5fCaFS3R764SHDgAE6tStFqkc8vIBwHp1LFGx/HFAX5yjI669Pu3mKofphaZdq2CapkkD2zk3e9dpD9+z5JoWIMmiRtoY1GCpexkdNUyhN4bgmtFUII5pffRSdNO7lnXTrdGVsOKCLml96l2b5GnDZZWnmfkcZxXNfe52nWptdf2JCpc6VHozSFI/YwlQmB8H288fH17Ek2M4dqd2wQNnhfRTGq38dk92RlHGdAynQG3UbWJVMniR2ApP2s9PyBtIW2UvxPuEVVAEI6jzTu/1SLDgVuZaAGtzOSvEta9HAqFSrPvbDOmkUrim6XbOYOTqUyYNYGOJUqwvOJLl3EFDmyUiHYN4Usl61fQlFYz+12a92NbTuIUoh/eD+VT38M/9hBZK1C6aVnyGcW6Pye7cwInzpB+NRJ3PERG/lfvkH05jnUSmvH7y+98BTh2RPIivWBkLXKAyprjxtBWfLUZ2qc+36HfuvBgSlLNXq39ni7hCPh0H6Xz3wyYGrSsYIp97xvgH/wj3osLn10NeD06i1MlhGeOQbuQ+qkC2lT5qefp7z/mDU4CkKkYwPTZGFmT3LIm6GIeuTt1Uf6jkeBzlOy5tJGASWl0XmGdL31tk3pB4Tj05T2HaRx5sUN0sHCcWz5xPM31bzfDlLC6Kjkf/z7fV7/UcYLL3r8tX+zzIGDDteu2oBDa5ifU/yjfxhhNGS5oXgCliOmKFBxjDNYqDwKdJpispRsdpaV3/6nFK32+urWMDDQCkOCo0dxx8asPPzsRbuQqFVxGg2KlZX1dPniygWWVj9AIAiDBscOfXk92Gv3btPpz24k2RqNHrx/a/YHtsY/sKw16IHeht02ipe5fufbAx6AWS8BKJWx3LzISuvKetXfoB/QInCcgEZpek+ZAVmtUH7qDOXnn8ObmsSp19BxQv/NHxOffx9cl/Jzz1B66gwmji3p8r0LAHjjY5SffQZv3yRCCmSphOp06fzgh2Q3b+FUq5SeforS6ROIIKBotUkuXSH68ZPrZhCOiwFUlqxnqx8Ge7rrst4qq9ff5ieFeOc6IXIXZjFgJYKzIrI3ahyj4hgZBMjAt3bLSqH6PbzRcYSQqF4PFdm0kfA83HoDWSqjowgVRwjPH7T+7O5YTZKS35qlG8V40xNEb5wjvXgVnWQgBe74KP7haYrFZXrffwMZ+FQ++yLegSlMmqG3WllKacsHxw+T3bhDevUmzvAQQ7/+s2yqZfoYkcaaCz/q8ta327SWHhwhw4qk33m8k/IXPhPyyz9X5tQJj5u3C5467dHq2JVPvS755ndiBAZnuI5/7CD+oSlQBlkto1ZbJBevk12/A44kOHWU4NhBnHoVnaTkswvEb13A5AXeoSnCU0dxJyyXJZ9ZJLl4DdXp4e2fpPT0CTA2I2PSjOzmDPGP37cHqTWmUJhCbUg7AshqmeDUEYKjB+zqo9sju36H5PyVDdsFI+MMPfNJwokD9G9eov3+m6g0xi1XGf/s1+zq+BEzP0aph0onPjZovcGv/l7cG+IJ6WBUQffyOaLZ66hNlA/j+dt7lg1WCmbuKFZXNb2eod83RJGhVBI4AxfNTkdz7aoi6psnqkqsul2y27cpP/00xfIySZ6h0wwRBDilEkW7vV4G2BFaky8tU6w2KT/3HN1XX0V1ugjPRZbKCM9DtduIAfcA16VYWUG4DuGnPoX0fVTvbonNGLVOgrO1/HtshY3elvCtdXE3SNv0/Jm7nQFizeR+d9/tSp+S1xiU53Y/1ukoJn7/EqZQVF58geidc5YvsLJiy8JKkXxwESEF7vDwxglWSNyRIVSvR//1N8FxqH/x87gjw5Z3MTpCePwone+/ikligmPHCPZPk92+Q7Ha3FhyEAI3KFOdPEppeAqvXAMhyfotVi69vl5eR0gcP0RIF52nA1XSe86TKsAYhJCYIn9o+ew9BQO6yNFFa+cNhRik+IRlxLquZTg+5qfJlf6u00O5SihUgs5Tkps31lf2wvMweW4JNp0ORhtk0/bw6tz6riMl+dIiqtuxUXee409NgW8DAuG49iJsB63R/QidF+g0Q600ye8M0suOxB0fASEpVprkt2YQpZBSnOA2ahSV8pbBgHAcnOEGQorBZ2dt8NCPd829eFjEPcVrf9Ri7kZCGj+4r3M/6OzK2hQGfFJ5V8d7Kzx1xmNywuEP/iTi2s2CI4fqnH8/5+qNnFMn7HuuKxDSw5sYxZscp//q24jAJzh2wAZcy02bjn76BEWzTbG0ilOvEJ46SnZ7HpNm+IemcYZqpFduAeAfnsaPYrKZeZx6lfD0Mfo/ehc9s4i7b5Tw9DHSK7fQ/XjrGqPn4o6PED51guz6HUxe4E6OEhw7SDazgG731p8Rt9qgcugkyfIc/ZlrpEuz6DzHHx4b8FceTw3IPMkZbsd9727/ushRcR9dZEQz18k7rQe3UXtfrhsD/b4mH/BRtLbzrXPP6c0z6PeefM246HSIPvgAWa1SOnWS8OjRde2AbG4OHUfo3QYDQDYzgwwCgiOHqX/2s/ZFIdBxRHpnhmJ1FZNm6xoGOk3Jl5dtF4FW1o12E+RFzPzS2/TjZQq1Q+pbCNyKjz9aRWcF2WofndpUuuO7VvcAcAKXop9Smh5CxRl5J0G4AifwUEluL4Y26Gzj7/fcMpVgdO8S9EqhOh2KlVV0FJEvr5DNzd/lZxiDandQrTayXH7g4zrLUa022cysJXemKdL3cWo1vLFRvKl9BIcPYpIEb3zUloAqZWi21r/D8UJKI/sYOvIcpeFp/EoDxw8xRhM352ldf3fdANDxAurTJ6lMHCFavkV3/hp5/+71MVqR99rrQdfDyo8/kTKBW23gVmoIKdFZhpCSrL2y5SrgYeHI3TvHKZ3bqDbPyZc2NxHSSt0tH9yHPNlIqpJhgElTVBzvcYU2UK3bMJiLuxfy3rS61iCF/W8rCCzHQBtY++wj3BB7QZ6au/LDWOfCoCwJQkkaa2avJdbdbDcQ4JUcKsM+jiuJOxlxt0DdZxIyOuLQ62t+6+s92h3DX/lLFd5+L+VP/izmxecD/tO/3SAMBUT2O3WcEL9tV+zu+DBOo4Y7OoTwPPwj+1GdHroXIcshzlAdd7gBGJxGDdXuEb32rv3s5CjOSAO3H61FLqSXb5DPLBA+d5rKJ5/DHR0iTzPMFsYmshTiTo7hH5omvXgd3Y8RU+M49SruUJ2s24dBICQcFxmEqKiPivtgDF5tiNK+QzhheZsSkLj752P1oLjn+x6wurt/U3HfNo92HEW/S7I4QzA+jT80jkptUC+ERPqB/f64j75PH1lKmJiUPPOcx+EjDpWK5JlnPVQB0UDTfefh6MlmBNb3kiRkt+/Qlw7B4UO4Qw2k46CigejQ4NnWaUa+uER8/oJdqGyBotkkvnwZYzT+1BQyDG39Ouqvfy69eRPV65ItLoEx6H5Ect12fmRzm6uoKpWy3Ly06Xv3QgYuwVgVIQXlwyMYZRCuQ7rQoTQ9hDdUQiU5RS/FKE0RZQSTdYzSiPk2Os0Jp4ZA2+JD0YlJFjp3xzgsZ6wajO3yDD8+mCSx53BwY6x1eqyVrITjIEsljJSoTte2hsb3tMk6LuHwJKOnPsnw0f8/e38WZEmW3ndiv3N8v3vsGZFbZVVmVlZlVXd1VzcaDTQINAiCAEESXCRyKI5RI5mNaXvRg6QHmZ4k08PoQWbSjGkxDkcmzsLhiMMFe4MNAmj03rV07ZX7GnvE3a+vZ9GD34jMyIjIjIiKzKpu9t8sLSNu+PXr7tf9nO983//7/18rg688wVqLG1RwvLAktIwhhMDxIyaeexWvUqeIBzuCAYQsv788O1Rr/qN4KsFAOH0Crzm5rQdudWnQUih1rGlJsY9Z0F4wD3kNHAfylSNKDtuSCSxrFZypifEqPkavt+H8c7gTTZzpkvXrNOvkt+6Xk4bv4bQayEoFUQlx6lVktYItCnSnh/AcnIkGztQEzkQTp/a4CeP4EVYkE3MeMycDak2HYU+zfj+js1Zstxo+CUHVZf5Sg6jpsXlnxPrNIcPNnasPa8v07hanR2tL4JflmsHQcOEFj8AvgwFbqPIhHMMkGTIKkdUKIvDK3u6Xz+OfKgVRdKeH1bqM4o3ZJnYCmNG4NDRmF5tRvJ15sXmBSTNkNXpsaUZ4Lk6tgtOsU3n98jYxSbV7u2YlkyUU3U2C6RNEJ06jag381jTVsxcxRb4z6yMkTljBCUKE5+NVG2Odgkn8yQEmS9FpvEuX4CBwwgoyCHHCCn5zEiHAqzXxJ2aQnj9u9Ss7LqQfIIMIxw+RYVRmraIaXmu6nIi0ohj0dnIEDoC8u8Hg5ofM/MJfpX7+Mm61hhr2EY6LW21g8pTR4i1Mb2cw4Dhw7gWXr/5iwIkTEscTfOnnfPIc3n+3NHlZWzFsNU+kqWVtVZMkpUVsv2fZjMrMwbPIn9iiIL1+nfT69X23MaMRyZWrJFeeMCFbi+71GL351r6C5en7H5eTyLgOLxD0/2yLxC22vVi0zrcZ/GLcCvioIE7JGXiI2FcLaFw+SbLYwYl8nMjDFho9ymi9dppguoYaZsRLXZJ7JedKuJJgpo5wBMn9DpVTE7iNEFto4rtt8m6MSR5kgHy3SjV8CsGAlDi1GrJaRUZR+X+9Vo4Hgq2U1q63mTSl2NykWF0nfvc99HBUlpILhR4Mtt/jRQ0aCxeZfOF1dJ4Sj7vq/GqL1tlXdu1XFxmD5evMXv4aQWOGoDHFYPnBPSI9D781jd+apuh3KAa9IwkWPZVgwI61yctfQPrhvhfwk0AKeeBakbH6yBHTscIYsut3qHzxFSpf+hzZtVv0f+/fUaysk99dIrp8kcrrr5YEwlv3ye8tYUYJ/rlT1L/+Vdy5aYTn4p9dwJ2bJv7Bj1GbXfLbi0SXL1B5/RVMnKLbPax6diS6S1+u83N/pcXc2YC1+xmzp0NWbqf86I+7/PhbT5Y9lo7ACySOJ1n8oEdQcfHC3em/TlczNSk5d8blo6sFna7h3BmPr301pF6VOxbDIgpxJhrbK1q3Wccai9rsIjwX3e0z+OZ3Sa/cLLcXZcuod2Iab34GZ7K1vS93ehLdG2L6wzKDMDOB8L2yJFYpAze9+fhrbpIUtdlFrbfp/ItvoDv9bZLco+2p2eYq7be+zfTPfZ0Tv/w3sdaSri0S37uOGvUxD/Wdu5UaE5//BZovfQGv1ixrnEIy//W/VWq6D3q0f/wd2m/9xRO/h0fRvPQFmi99kXBmoSS2Scn0V36VqS//Mmo4YHj7Y5a/+d8DUD1zgdblL1M9c2EsZ+vQenmC5qXXMHlKurHC4u//19vBw0Gh4yGDGx9i8ozW5S8x/ZVfwwkijMop+l26H/5ozwCjKOD738n50ffzB8kJWybcjIGlxbLtcGuouvqx4vrVYekVb+Gb30i3uo5/KtEM5zFWEWdttC1wZEAx1sNwpIvnVGiEc3STRXKdIBC40sOVEYUuM2TWlgp6gVMhUyO0HZt42ZJJ709UsbkiH2YUgxThOuS9hLw9Kpn3jsSfrBDfk6DLL0a6Dv5ElXC+Sb4xJO/GqFGO9JztYEAgCNwqVf/w+jRPgtuo0/irv4Y/O4usVjBJgjc9xeB7P3gsQc+kWZlduXKV5l/5NaRfTq/ZvUW63/i3UJRBV2X6JPX58xiVs3Hle2xe/RHZsMPkC1/cMxiwRpP1N9F5il9p4Yb1nX9XJX/ICaMy+y7FkbzJnkowULr8gRr2STeWsapAJ/GTW2YO/0mH2vozQXvUhtG3f0T8xntl60nyYDWTfXy95At4XhlQpRl6MAKtKe6v0PudbyI8t3wIlcYmKXoYg7XEb71P+tH1cmVqSqtWMxhi0mfj3DV7OqC7UfCH/3SVPLX4oeCrvzXJ7OmDdXtoZemtpCT9dYrUIJ3Sc/xR/OjtjLuLmjQtv81v/LuE/+DvVPnt35pgMDT8838V0+2N36c0Tq1K6+/+ernat4b0wxvozQ64Lsm7HxO+coHoCy8BJcmz/41vozY6FPeWCS49z8Q/+ltlBSfNKe4toza7yGYdk+bUf+nLWFumP/Pb91GbHZAQvX6Z6JULuLPjemGtQvLWRxSLqxRLq6Qf3aDxV7+2HaSo5XUGf/7DUm5x63pkKaPFm+T/drNsGbUl+95kJWPYWosZr/R1mtB57/sMrr+3JxPdarWjB98UOSt//rsl0Wz4+ECtf+1dRvdvbrf57div0ej0QfYkvn+TrL2GE4Q8+mxaW+riq6Rcp/avv0d8/yY6S8YtviXyfpv229+m+8EbFL0HNuCmyBiN9y+9oNT6sKViqYqHmH0UCK3dn3e3lWXa7/efgPbyTwRPBnhui9Ctl63M1jBIV/HdCqFXOtO60qcVnaSfrpCqAUI4VIMpPGehFAeyCmy53froBnrM3Sj6CZ0f3d7WFbLGlronytB58zZb98e2Z4LW9D9eQbqy/F0ZsvYQW5jt99niwRcZeA0ir4k8TEvhI8iXV+h+45vowXBH658aDOn/yZ+VKpqOLPkKaYYZDNBSMhgMHgT9WtP/s7/A5Pl2FnL07vuk129sZwlNlu14tv1qC78+iUoGtG+8TT4aZ8seu1i1qCzGr03ieMGjfxrz3spAYCcN8+B4KsFAtrFC0e9g8qyUKf5pDa33gHAEYc0lqHmMNjNUttsXW3f6wO7VkRklJQFtD9g0Qz1mYjf9ctX6acEay6CruH89LW3jJQy7B/cED+sulaaP40nCusvGrRF6D3vOq9cVd+9pRrHBWnj3gxzPFbwzVih888c57a6BZlkmUJtd0o9vInwfEyeotc1yUFGa9P1ruNMbiLDUi7BKjUlVBfmdRUycIuslgcj0hxRr7XLGMAYzjMlu3SuJmkqjO91yv1KiVjZIlC51KASYOEV1epg8x3YUydsf4kxPIJxysND90e6ZxxpMlpDtwZwHQaNxivrsJcJwAq1S7i9+j3TQIwxbeG4FpVOSZHOP9wLWkrf35s08CjUa7CnmsxcOU4rQ8RAd775frSoo+nu06lqLyRLyPa/Hz3AUCCFxZYgjvHEJVTCSm6WxjlNa6xqrcKRfWrcLD8+JqPoTGKsodIYUDs7YQv1hWGUoent/V6rYez7Qo2zHglan+5NCI79J6DUPZVn/KGyWofbiiGmN2tjn2QH0I5oBqr3zfjXDIWa4/1jseCHS9UmHbYpRb+yo+mSYIi8X2nJndsJrtHAqtU9MGH8qwcCjOuT/PkFKqEz4TJ2tMZzwWb8+oEifZTAkkEFANLVAsn7/yDrVB0EQSV54tYIQgolZj6Ai+dKvtUiGmkrNpTXjsXTzYGp2XuBQnfTxIxfHFUh374d8e9U/Rrtj+JNvJfz5d8pVxpbYotssU++6OyB9fw9RHWtR623U+t599ro7QHd3T4KyXh2vFHKy63d3q0gaU2YAFve2zrVoiqU1iqWDTca7Pl+4RJVpZqcvU6nMEEVTWGtYWn4TIXJ8r0a9fhJj1f7BwM/wMwBx0UWZHDvu75c4FDrd1gsQCLQtSlvs8evaFMR5h0Inpe2uE1DxWoAZl2yPui49HCp+i8hvPnnDzyLGAYwx+hASYTxwp3w4gzAmnus0xmRpSSA8Ygb+J1p06DMJIfArLq2TFSbOVOkuxs80GBCuS9CcYfKVr7LyvT94qsFAWJW8/pdbOK4grDpU6g5zpwO6awWtOZ9koLn5/sEUCHVh0IVBViHuFqh9GPkAUSSYbEnqdYkjSyOjft8QhoJKRdAfmDFpZ7SDfXws0KVypNpo70hbPis4bsDc7KvUaguMRqsUKqVee2DhbawmDJoEQYPl5TcevFGUktoPr6Ss0U+hdPcz/KTgUeXMLeR6RJzvHSQnJt9h+x55TTy5Zfgldjl8Ph0IIq+1Xcr4SYNROVYrXL+CdP1SN+BxKVQhcYIIr1LHaLXTlMta8t4m9D554P+zYOCYsdU37foSr1Iq5D1LuFGNaHoBN6rvSicdN5Kh5gff6Dy2g627dvD+b+lIqtMBpz4/QTIoyIa7J1vXgUsXPP7B363y9b8U0apL/o//ly5/9CcxL170OL3g8UffjOm0eyTt945yWo+FiROyK7fIruw233kWcN2A6emXWVz8AZubHzMxeX5HMFDkQ4xV+P5OyWoniPCqTRz3QTo3H3Z3tij9DD/DIZEUPZLi2d5DjvQIvSaB+yT78M8minhAkQzwKnWiiROM1u9iiv1LwI4f0jp1CS9qUIy65KPuUzmun6hgoPSm9nCdCM8JPjWf6sfBKEvn3ohspLAWkt7+k6FwXMLJOSYufRm30sCt1JCej1UFaWeN9Tf/ZCwmIYmm52leeI1wah6wpJsrDO58zPD+NbAW6fk0z79G4/nLBK1Z3KjO6b/yDzCqIOusMbj9EYM7Hx3ruRaZ5c5HD9UFx+3l8qHooNiDBLjnvlJDZzFmuJGxfnPIqL33w/ELXwn5zV+LWJh3+W/+fyP+w79Xw3Uhyy2eK/iP/kc1fvhWSqf308n+Ekh8r4Yq4rHZy05sJ3gfarltvfAa1fnncfwA/VCmaHD3o2MPBgQC1wmp+JNEfpPIb449RCI8GeJIDykdxFgoxtpSYlbpHKVTcj0iLYYkRZdhukFWDND2Kej/HhLSFSUJzpY/O66kSJ5NVsWRHrVgurymXpPAq+G71XEt30UKFzFu9zNWo02O0hm5TsjViCTvEued7fT+Ty7Ke2uqeoaK3/q0D+bISDpLDFdvMXPpq8x/4ddZ//A7DFZusIsQLyRBY5rm6ZeYufTzeFGd7u13iTfuP5XjOlIw4EiPwK2XBBQnIMv7pOpgJKNd+xJeeVM7Pq4s/zlOMP452PGaI70xkcVFSre8IQ648J6unaPiNSnM02PX31r/LrnoE7V8WvMRju8Qt3P0PhNi0Jqhduoi0g/o3/4A6fo0zl3GqzUYLd1AZ6UhSHX+HPUzFxHSoXvtbUAQTsxSO3MRsAzvX8dqTbJ2D+l6WKUIJ0/Qu/YOKh6gspi8d/wWnNayrTx45lLExS/UWDgX4IUOAhj1FB/+cMA7f/HkVjIhwPEk0hNs3h2Rx3sPtJcvebSakv/6vxty9UbB3/iNCkJAklhGI8PF8y5BsP9N4UifRniChYlXj3TOh4a1xHmHtf5VRvknT+VZLEoluF6I4+wOhsOwheuG5MWD8ozfmMQUKf07H+4gK+X94/ElEEiq4RT1YI5aMEXoN/GdCq4T4I6DdkeUk5YUsixZPNTrVwYEGmMV2iiUyVA6G9els7HO/fFD65x7nbdI8t4uzfsd5+cIolbAxOkajl8GWSrVLL5z+O+zZO0/OY0eeg3q4Sz1cI6KP4HvVsuA6qFxUAgHiRwHfmWt3lqLQWOMKoOssbGQ0imZGpEUPUbpBr1kmUwNjlV75bjgSA/PqRC4VXy3Ov6/hu9W8J2I0GtQDaYORB50nYATzZephbPP4Mghztrca7+FMjslgx9GNmgzWLpGNLlAZeoks5d/ieaZl/HG2Vy/2mT28tewRuNVmgSNKYL6FP2l6wyWb5CPnuyFcxQcKRgQwsF1Q1zhI4QkP4AcpEBSC6cJveY2+9QR7jgQ8MoJf2vi3w4AHvz+IAo+Wuq7fLCe7g2x2HmHwg4Iah4Tp6plz/z7+39xXmOSYGqOrL1G/9YHWGtwoyqV+edIN5ZL4wnpUpk7QzAxR+fjHzG8ewUQmLMvUTtzkfpzLzNcvIE1mnRzGWtMKfwSVunf/vCpBAF74eylCmdejLAGzn++yt2PY2ZPB6wvHYyzYG1JIpw8XcF1JZ0iweyx8ppoSZSCb30vZTSypNlDUrK6zEo8boiQwqUaTHJq4vH2uscFaw3deJFusvj4YEAInKhaqpi5LlZp1B5EXK1zut1bJUnQKKJwEildqtVZBLNMTJzH8yr0+/ce3jn5oMPg3hWOk9zlORWqwSS1YGb8fM1Q8Sfx3cohTJTKLIbEBYInbn2cyFXM2uAaaTF44mWxFmqzIUHNwxpIekdbVNhtE5/dEEgiv0k9nKMeztEIZ6mFM+PauDjA5FfaMEsc2CNraowi1wmjbJNmOk8/XWOQrJHknWPLvux1iHvFPgKJ4/h4MsR1QjwnGP9f/vOdCr5bLQMAt4rvVPDc6MDGdFtwpEercpJW5eQRz+hw6IzusdR9D23yfW8pU2TEG/fZvPZDrHqNaGqBaHJ+LDMucaM6E8+9inA8hJToLKG/dI3Na28Qb9zf0Yp7nDhSMGCtxpgc6VXIiiHKPJkxLoTDTP0Cs/UL21+6+xDx5KcFVluMshSpZriZ7ZLTfRjScZGOi0qG28qEpshKFTy39D1wwgiv3gIsw7tXtm+EZGORcHKO2tlLpVjOERSnjhONKZf2SsF3fm+Tv1tZ4Hf/8Qovf6W+p2fBXtgiEPpVl8nTFUbdfM807JaM7OkFl7v3FVKA6wlmZhxOnyxfyw8qgfxZghC49SZOECL9AJ3EewYDSqWsrr3LyZNfYWrqRTy3guuGzM68gudVCPw6/cEi7c4DhTKrC5ygQjRzakdtUqUjdHp4i2kpPEKvTjOaZ7r+AjO1F3Cd4BO7KH5WYbUl7WYMVhOKuCz/pYOjDcjl2PloFkLgOQEVf5Kp2jlONC9R8SdxDmjCdlBI6RLKOqFXZ6r2HMN0g43hDTYGNxmka+T6cPeC61K2zuqyi0qpsb14JHBcyBJLVBEMB5atbjyBpBpM4bsVArdG6DUe/PMbhG4dzwl/au+lLRRJn86tdylGPZpnX6EyOY8bVBGOW47n1mLNEJXFpN0VOrfeYbR+77Hcgk+KIwYDFm00gVdDICh0QqEfHxBI4VALpmlWFo50oD8pcEOJLgwrV/qs3+g/VkdC5ym6yAkm55Cej3A9nLCGEIJi1MVag/RDhHQwRbEjIjRFhtGqlKB1nE/XfQ7QhR0LZ5STs1YWP5AHXohaYxm1M+683UYIsSd5EODGbcWFFzz+5/+TOv/lPx8SRYLpScnXvxbya78c8c0/TxgMfgKDAcAWOdYPUKM+RX/vWr4xBZ3uDZROmZ35HNHENEII5mZfI0k3WFt/n42NDxmNHrQuWqB55hKtFz5P3t/YTlN3b75L78bhrFUFglowxanJLzBbv0Dg/WSSuA4Loy1rV3u4oYPJDdnwEwQDj5QkXBkwWX2Oc9M/Tz06UZZSngFq4TSVYJLJ6nPc77zNUvd9tDlYJs91YWKitCZOxpN+e8MQVQTPnXNpTkiuX1G88jmP997JWVkuB0LXCXl54TeoR3OHXuX/tMHqgsHydQbL1/EqDYLGNF61heP5GKUo4h5pf4Ni+HTKAo/iiMGAwVqFKwNwLc4hvKR/2qFSg+MJTrzYoLUQcefNzX0ntmR9ETeqMvv6XyaamsdaQzHo0rn6FsWo1LI2aVJmCiIf6XrbAYH0AqTrobPkmZgSPQnDnsL1BEJCnhh+4x/NMjXv89EPD8YlEVIQ1Dxmn68x+0KdK99ao3N/t4DNt7+fYozl7/3tGv/kP53m1EmXs6fqXL1R8J3vZ/yT/2rAZufTvx6HhXQcvIlppOfhhBXcWpPhtQ/23X40WuVu+i0Wl75fls6EwBiF1hlK7Vw9jBavU/Q3AbGjlTA7ZAnJlQHTtec5PflF6uEsjvNs0/qfFoQUhE2f+VcmsGZMED5iMGCs2ZEZiLwWC61XONF8mchv8vgi1/FDIKgGUzw3/RWqwRR3N9/ct63wYfzcV32yDPo9w9lzki9/xee//a9iel1DPLJUKpZO26DVzsBcIPCcqCxl/AzbKJJhac29uVRmysd6AuYZLvKOFgxgyFXCxuA6xhoKdXgDlJ9WaGXor6QUqcZqi8r2n5iEdBDSRWcp3atvodIRKhlRDDrb0pQ6i8n7G3i1Bo3nX6V/630AKnOn8eot4uU7O0QorFFYXeBVG6Wjm5DlvrY8xZ8SPv7RECFh0FH82b/c5OQLIdffHXHvygHZywLcQFJp+SVrex99gF7P8MO3QWoKogABAABJREFUMjo9w+kFl0ZdkheW9Q3N7buK5RWN/glsJLAWin4HqxROGD2x/98YhTGKonhyajfrb6KLHK/WxA2rqHhAMexSpAdXrAy9BtO15zk58XlqwTSO9H+qynuPh8VoQ9QMEA7E+3S6HATG6rF+vyD06pyafI3Z+gUqwcSR+VCfBEIIHOESeg1mGxcxVrPc/YBBurdo1haCQBBF0Gg4TM04VKsCKaFWE0zPSGbnHKamNbMnHG7eVA+0iESpfPiMY57PPqzBaANHsOI+LhxxSS+Q0sV3a2MTp5IB/DOU6e50UByopigdFyeIcIIIvzFVOsM1ptDNKdLNFdLOKtZo4uXbSNensnAOt1oHC359AhUPGNz5eIewjk5jss4aOk9pnf88xcLzFIMuaXuZvPv0yIQbDxEFr78zoruWYwyM+geLbB1P4riCfKRK+3K194xubKlC+NGVgjt3FbWqpFCWPC+d5uZmHdY3NJ+CHtAngtUa1euUev97yPQ+DCEcatU5gqCJ6+5dq8/zEZvtK8BYe2LqBH59qhTFqk+S+SF2c4lCPbm1MHBrTFafY2HiczSj+SPVc7da3kqWuy5LFYJxh4HzTPlDduzUV+hknLJ/QpAsBK4v0coQ1XyC+tFr+dZqLIbArXGy9SpzjReJ/IlnVhrYD1I4RF6TufqLKJ2jTU6c75+evnNb4fsCxxEMh5bVZU0SW4SEzQ1DllnyzHLrhmL4E1q2e1oQY66YNaYUHHriGwTSfZAZNqo4tPPnQXCkYEAKiedENCrzuNLHDHTJyP0ZDozSfrWOG9VQyZBo7gxbobNVOcHkCfK3/hSTpyQbixitaDz/KpW5s4Al66wzWrzOaPkWDw9mOktI1hcZ3P6QYOoEfmuWbHMZNeqT82w6C4y2rN3PWXghxAs8kuGTA8WtOaDING7g7JvEODHr8PxzLifnHYJAlJoGD88fFn7vG3HpT7AHrDXkOqGfrJSTz7g1Swq54/etfw+3bj3ViWqcEvSbkyUnZ5+AoOwcmGNu9nNE4RSO4+05OQ9Hq9vBQGX2DNHUAkYVFKM+fmOC2snzZVnqCToDUri0Kqc40XyJicqpg5+OtSiTUaiYQqcUOiVTQ7TJ0abAWF2uSse694FTK9niToDvRHhO6Qlx2GturS377U1Zm99qWXzw+7h9UWekqkeu4ie6mQoBju8wXEsQUnyiBJuxBlf4tKqnODX5BXy3duBAYEuKtgymHkjZlsp/W/exW66+j7j0rgQTzNbPU+iErPPuvl0GN6/r7Wf20etx7eqDSHx9/ekpoP6kwosahK1ZpOMyWr+HSoePzQQK6RLUJ6lMnSKPe6SdFYr4cM6fB8GRMwNYQ3t4m3o4O057PQl2+yE8LjiytJA9yI1vjMagn2qq/DAynG6lTv3MiwQTM9z5o/9vafBiLW6lTvOFzzHzxa/Tfu87mDzFak26sUS6sXSgfatRn7U3vnnU0zg4BHj+/tf+la82yBPD8q0nf+d5rFG5oXkiQhdm36/p13814h/+D2vMTkvWNsxufx8L3/lBum8woE1ON77Px8vfxHUCPBls98O7Wz/LcPs1TwY4MsCR7vakKxBIUQrnHFuAIAROWKF28ZVSm+DeTdKlu7s289wKp07+AvX6PPFog17/7rZT3MPIsgeTfNCcJh922Pzgu9uvzf/cb+JVW088rEowyWzjRaZq5w50GluTsTY53dEiG8ObdOP7xHl73Hu9N6RwiPwWzWiBqepzTNWex3UCJAe/xmU9viBXMZkakhaDh/4fkI1/z9TowEQ5KLN92aBgfdCje3+0b9bqifvBIoSgEk7y3PRX8N3qYwOBrWtZcrRKh8BCp+RqRKG2shoCR7rb923gVZHC2xHcwuGCqkZ0glwn9OLFfSWLy+M78C53vEmbHK1zzBGzIWXQ4xwoQ1Vmgcrg6VmgDJ4ePxNEEyeYeekXqUwtsPjGH9C79xHqMSU76biEzVnmv/BXSDurrF/5Hr27Hx77sR8pGPDckHrlxFhYJEKKJ4tvaFuw2H2HdnznKB+5J85Nf5VaOH2gbTdHt2iP7pCpw7dSHRRxdnDWp+MFCMfDGvPAbUoIvFoTrzGBSkeYz7iHarXh8At/bZL9VI9f+nKNWx8enE8ybOdc/+46RWbI91F3OznvcPe+4n/5v+kSx3s8dBY22g+/d6dxSsl3eaDe9/CqaiszI8ZSimWQWWYESne2Uggr9OrMNV5ksnoWz40OfH6PhbXYPEOPBsgwQrh7p6Kl49FsnGF55Q0221dJ0+6O83uwu8ffO+VA/uTRfKH1KhOVUwdeaSqT0U+WubP5IwbpOkqnaKueOBgbq4mzDmkxYHN4i6jzNmcmX2eyevbAHQujbIPl7ocs997fnkDtWNSonFQf/HwYCCFwQ5eo6RG3M5Lu0Rc0reppIn+Cqj+1PVHvB2VyRtkm7dFt+skqcd6m0Mn43Czb399D96rnBFSCKZrRPK3K6UNlcx5AUA9nWJj4HIPltWNtW1Ym4/rat0ry+RED6Xo4x0z9PLVg6kCftz64zsbw5pE+67DI1WjcWbf/s+VVmwSNSawxJJ0V9BPaBXWRMVy5ic4z/LEA0dPAkYIBpTPirI0XRWid7dE3uxulV/YacXY8qmcApyZe2yalPAlJ3itXKIeYsA8L9YT2yoeRD7ska/fxqg0WvvbbbN881qKzhI23/7z0p/4MI6xIXv2lBnc+iIkHuwf7bWG0A8ANJFNnqpz94gQrVwes3RiS9neveN9+NyfwBX/rr1W5fqsgy+yu7MBbbzuMYhdXhgghiLNyVSqELOVwkSiTI4WDNgXBOD09ytvjSXTvB3lL8S1TAxrhCUzl+FYb0guoXXwZ4XroZITdp5YoELhuQJb1yLI+Sj2ZoJkPOoQTc8x8/ldQcR+vNoF0nMemGqVwywklWsB3qwdaWaZFn43BTZZ6HzBIVh6rwrYXtjIKW3K6tzd+QFL0mG1cpBY8OegP3Dr1cIb7HTWW3T2eLKC1FpUo6hca1OciuvdHdO4czS686k9R8VrIx/iGpMWQbnyP9ugOw3SdTI22XQKfFFTlakSmhgzTNTaHt6iHs8w2LlIPZ/GcgwWuQgh8p0KrcpJ6NMsw3djVDhmcOY3q99G9/qFSBMZquvF9QH4iDuFBgxxjNaNsk83BswkGzLiM8zg4XoD0AlQyJB91n9wWbg0qi1HZiLAxjeMf0wLkERwpGNCmIMm7OKKUxMwP2E2gTY7m+GpIT1r97Phsq8hVSq4/G50PJk+JV+9gjSZoTo3Z/qCLlLzXJlm//6lrBzwJRsOwo7j1UUxvfffE3Zr1SIcHnDBtGRA05yOykaJzP2av0MrzBKdOusxMOUxPSbIMzCOD0c3rISpzxxKuAY5wGaRrWGtKOVO3Mf5IS5xt4jkRFb+JEJJhtrHvgGutRqNROtu2dj0uWGsxeY5OE0yaoEd7TzbGapJkE8+r4LrBgboJ4rW7WGPw6xN41UYpFb16m6yzP2PckR6zjReJ/NYTW4ettWhbsDG8xVLvA7rx/UOlZaUrd3WQaFvQT1fGq1KBNxHhO5XHBiWeE1KPTjDbuMBq7+NjIzVbA0WiGG6kOJ5EHdGFVIxX7vtBG8UgXWVjeIvO6C7DdO3Q45XFbHM0krzHMN0gLfrMNl5konqG6IBOf1KWHQZTtXNkxZBM7bwfvZkZ/DOnMaMRxWaHYm0Nm2UHCgyepEnzJCidHfz+GpclPivjPpTZPSFkmf1VBwuYrdFl66F0cLywLJMgx6Vv2FoVlw6SDoVJHyuxvReOzhngwZeqzadvJPJJIBC4IiBwqqR6gLLPhvRSDDplG+FD8GUFT/oIXdaeoPRvKKWfBak+2orkaSAZad74Zpcrbw0Z9XY/nPVJd1ef8X6w1lIkmsF6RlB1ke7eKdTnn3OZn3N478Ocpa02woc+wgJai4d8LHxCt0Eiu2hT4DsVqsEUUjgUOiNXozGbPaTqO8R5G/0p6LVbVZDcu1VKERuNyfe+B40u6PbuUKvNo3WO64RoU+wKjI1R27yBrLuGSob49QncsEox6lMkA0y+96AskARujanacwdeTQ6SVdb6V+kdIhAQAtzIpXW2TtbPSdoZRbJzABuka0jhUfGbzDYugd2//i2EIHRrzDcv0xndQ+WHy0zsf6ClP8EWdyAbHX+QXuiMYbrGUvc91gfXd02+R4HFkOsRq/0rFLr0OZmpn8d3Kwd6vyt9pmvnWR/c2HU8Ok7wJydwanVEECI9Fx0nmNEIkyTY4ohzws6q3jOD8H3cegMZhuXvjoNVmqLbwcQjcBzcWh2nWgPHKdVi4xGq38M/MY/q9QCLU6uDtRSbm3iTk9iiQPW6j3xYWdI5rIaANRoBeG5ExZ1AINAUGKO3iZ6hW8eRHsNcPZtgQAqJ79aYrJ0lVyP6yeqBJIkfByHA9cqV38PPurWQxPZp8v5whEfdm2Y+usD9+AN6xdqT3/SU0PJP0PLmWE1v0C82yjYkWaHuTeEIj+Xk2qcuPbyFdGR460/3Z6N/+P3BgZ9r13dAwGA9ozUf4rh7D/hSwNXrBf/ZP+4zHO19X+SpIXIDrNEkurft1LZV80dIkqJHodOSXIRBmRxj1biO+2mMSLYkkT4BxmrStM3U5EUa9dPE8QZp1sU8EpCnaYfFpR9u/66zmOQhH3S/MYWQDmqPUoHrhNTDWSLvYFkBi2Gx8y69ZOlQxjfSlVSnQ178jbN07vRZenuD7p3BLo2JYbrGvfbbTFbPjVfWjzeiakUnqfgT290LnxRCCoKGz4WvL5ANFfff3mDtSvfYbhEzzgjc3vwhG4Prh8p4HhTt0R0EpbHcbP0CB+mOKTtJFgjcGrFo75hcko8+IvnoI5x6Hf/MaSqvvgpY8qVlsnv3UBubewcEArzQQRcGo3dG8dKV2+6QujBlsvQZDXVua4LaK58jmD+JyVKcKMIozeDNHxFfv4JTqVB95XME8wvIIMCkKeniPQZvvcHEL32d/ls/AmupXn4VqzWdP/0m9ddep+i0Gbz5wx2fZbQCa3CDCCEPSKIUEscPQEAoqkxHZ9G2QFuFMjmpGlCY9KEW3cOTM48sR2yNwpE+nmOORYGwWhNcvOzz0qsBlZpk6xrFQ8O/+C8HJPG/v72qie6PMwLiMxMIHARRzSlTrNmTI9Qi1aVTobXce6dL3N17EL9zT/H6awH/+P82zfVbiiSxu0SG/tP/d5+V1XsIREkg40FJKdcjRHxv/HopoZwWfYbZBmA/ky5uD8N1Q+Zmt0yWLFE0QRg2d5UshsMV4Ie73r+F+qkXKeIe/du7VQ59t0KrcupAA4qxmjjv0EuWD1wu3H6vNqT9nNFGWtapKy5O4KAeyQ5oWxDnXTrxXSarZ56YrRBSMlV7jqToMsqOwSnSWIqRYrSZ4XgS1z+4zPZB0EuWWOy8w+bgxlMJBLbQTRZxugGNaJ7QrXEQQo9AUgumGWVluWEXXBcZhsgwwGQZwdkz+Avz5PcXGb7x5q7NHc/h1Jfn6d7rM1qLsRacwCHtZnhVl9aZsozVvtnDCR2yXn7k7o3DwqnW0MMB7W9+A2sMU7/xW7itFt7EJE69TuXii2z+8R+i2m0qFy4SPX+ebGYOq1U5AfseMopAG2QQYLXC7mEqpLMYnSd4lSZ+bYpUrWIfIzYkpINXqeNVmxil0FlS2lYLgdGGitsELFk2ItMjGv7skQSsjuhaKHAcn8CtoXR6IEvOJ2FuweW3/4M6b3w3YWVJba/48tQeONX8SSAATwbMRxeZDZ8vCY9qk/X0NgZNzZ1iwp8nGtebR6pDJ1si1j08EXAiukAgKzjCQ9mMfrHOelZ2TswG5wjdGoXJqDgNXOmzktygX6zjyZDp4Aw1dwJjNYFT2TGwN71ZWv48ngwYFJuspbewGHwZ0fBmaHpzgMURHhpFL19lIytb0mbD54mcOr4Mt2tJK8l1+sU6xSfM5BwEF75QQyvL23/2ZGEboy3DzYw7b3UoMr2vV/xmx/DBxwWVimA0smhjd5UJlNp/Ui9ff/Rv9qkOwseJPB9y4+Y3nszEdl2a5z7H4P4VKtOn8Js7Gci1k+cZLl7b862+E9GI5g5EGlQ6ZX1wjULHHHaGlK4kaPjoXCMdSetsA4Rg9f3dE7jSKWv9q08kwpVSroJmtMDa4NonDwYEhE2fC18/WVpl9/LHqooeFkneZX1wg43hTYzV40F867qXXQLa5uNSll9OAkgc6RIXXbBs2xkrkyGFs72fshSWbi8gtMkZZeus9a9wcuLzuOLx3gBb338tmKbjVncEA9HLLxGcOgmOg2p3GP7gh+gkASGIzp/HOzG39z4dqM6EeFWXqfMt/KqHdCTX/vg2KtEYbWidrlObr2AKw8q7GySdbF9F0uOESWKsUtt8HZOmZctvtYo3OYU3OU3zyz+PSRKcWq3s4ggCik4bWYlwwgiUKvk5s3OYPEOPdnN68mGbtLtGfeECsy//Imvvf4uku7pPGkTgVZrMXv4lvKhB0lkh6a9QqA6DbHX7u95qOy1MijL5kcb3I2cGtvyyt1uxPiHKThlLGEnSRKPGi4Nnlw8QuNInLxISNSB0akwHZ+gX6xiraXozRG6dQVEOLnVvcvuiGwypHlCYDEc4RE6T6eDMdjAQuXWq7gSDYoOh6uAIl2L84FbcJlPBKbr5yjjN4+PLcPuoClOS1UJRJ3Kb49VumcKruC1a/gmWkisIBA1vlro3TS9fRdmcSf8kmR4xUh2q7gQz4TmW46vHtvr1Q8m5yxXufhwzecJnan7n4PLKV+us3j04iUtlhmH2+O2v3yzoDx4/cQ+GPxkT+1FgTEGvv1t/4FG4UY3G1KWyjj69QNCYIn+InyJdr7RM3QWB64RU/Ikntr5BOcF0RncfqyHwYNc7VWqsBZ0ZilghHYHjS/zK3kOStopufH9MHrNPCFQElWAS36nwiUs+FoyyJJ0UlWrSQUHc+eSlh60F1MawbHne4q40wvkyADD5NpdlI76FQOI7VTwnwlpdalwUfawweE5I6DaRQmCsxdhiHBQYenp5x+dmxZCNwQ3mGpdwhHug7E/Fn8B/JACTUYgejtDDIWpzk2Jtfbss4NRqePstEC3ovBx/vMjFi1yKVGENuKFD2PCpTkdIT6IzzfrHz8akByh5AA9xdbY8X6y12KLAakWxuYEa9BGrApNnqG6HfK2CNzmF9DyK9iZISXjmLKrXQw93i/GlvXWGa7epnXiexsmLWK0Yrt4i62+gsrjkBghZKtPWJqnOnKF19jJCOsTrd+lv3EBlXRK1R6bGQnZEXtmRMwMIQZr3xr8/5oYSYuy8JzF5ac871jDesZnWliS2NFsSIaDIy7+niUXIZ1HDtVhr6eYrtPNFWt4cLf8EoVNHIgicKpmOWU7Gqm7Ol4icOqFTI9Y9MpMgKPtLA6dG1ZvceX5WMVI92vn97dd8GRHKGq70WUtvkpkYV3pM+A+cHWPdw8k9BM4uS1OBwFjFWnoTPTaOCmSEJyOULnClR6wViS5r91HRZKS6x+Zd7vmCUxdCVu6knLtc4YVXq/Q2H6R4Z04G9DaOl2y1uKxZXP5sp/KfBVw3wnVDpHT3DMatI0nay9skpSIZEK/f2/6735zeUwrVkS6+Ex6IOFiqDBYM03WsA970BNYYVGeAkBJbjDXppUQ4DkJKZC1ED2JsVmC1Recax5dIVxJvJow29m6VtFaTFH1yFWOsxhGPH7p8J8J3K7jS/8RdBUWiWHqnjXAFOje7SI5HgyUthmwOb41LVON2zqBcURc6xZEenhOxGd9GiJLU6cqATI/GtWEBOHhOhao/uZ0JAIuUbqlJ8Mi4qUzGIF0nyTtjka0nOweGfgPXCXe8Vqyto/sDdH93a2Gxvr7nihjKwKp9u48pzJgjIMnjApUq/LpfBlz9HC9yiNcTVKqOJfN8EOz3OTbPKNqb5EtLFJ02ejRCQBkM9LoI1yU6dx6MJr5+FekHNL78FQabb6GHuyfmfNRjuHqLwfIN6gvnmXj+NaKpk6WyYNLHaFWWBsIaYWuWcOIEjhswXLnJYOUmw+7iE71LjoIjBQOO9PHdGnHexXOjfVushOPgRDXCqRMIzyNdW0KnMdLzUaOdUU2lKnn+osfSfUWaWNS4NJDn9pmlB8p2jPIia6spTIInfRzcUrr1odRLbhIc4eHLCI3mVOVlLBpjDVW3NR6sHgQxhUlJ9M5z3tJlz3WMGafylC0oDjh4KZuTmCFmnF4yVmExSOFgMcSqT92dou5OUtiUlfT6sXZKqMKyfDsjTy31lot04P71B4P59EmfPHuwSnc9gR85aGXI4qOt3qVTEkz3LB0J8HxJkZtPhZH8bCBwnIBW8zkqlRl8v4oQDtaa7aDcWk0cb7C0/CMAkvX7GFWQbDwIRIPGFEW8e9XiygDPrRyYL6BMQqoGOK0a0UtnsMqQXLmLDH2K1Q7Cc5HVEOG52KwgfGGB9PoiKisQjsCNXKKJAC902bzRo31zf+0DazWpGqBM9liekhiztQO3hudEnzgYEAKkJykShVbmWFLWxio2RzcZZhsPkRztWD65bKcExi1xdrs7pmwdjAmdsuYvhcSVHghIVJdCZ3hOiGflvpObNjndZJnQbx0oGAic2i674WJtHRkEuBMT21kaa3SZLej20N19LLiVYfW9R0o342Ey7WYs/3id/tKQ1pk6S2+vY/UzepC1xqbZQzV+gUkSTJZishzT6zP68ANq5y8hAh9L2TGQr62hOh0wBpNlZMtLOFGEcBz0aIiO9wiKrCFpL7P63p8iXZ9wYo6oNUdl6uTYxKm8IKUgncYUGUl7idUPvsVo7c5TCQTgiMGAsRpjchzHY5Rt7tsGE0zO0bj4ecKZkwC0f/xthHSonDzH6l/83o5t45Hh+sc56yua9oYugwBA5eO68NOGEIRODUeUq29XeoRunSwuxUsitzF+AEtEToPcJBgMDW8aV/jcHL5JZkYsRC9yIrrwxI/UpkDbgshtblt6eiIYpzc/OTzp08mX6eSLZCY5kvra45AlhitvDNAK7l5NWLyV8sH3HkwwrRlvOxgQAk68UOGVX55k/U7Km3+0fqTPnDgR4HiCtdu7V5B+KDn9Uo17Hw3Jk5/OUoHrhpyY+wILC1/eJgm5XkSStAn8BlJ6xMkGafpgMB6t7lb97Nz48Z41yrLjItz1+l7QJicrymdfuA56kODNNGn+yms49YjOH/yA4Owc4fML6GFC789+vGMitdqQ9TNuf3uZqfPNA62482KI1jm41Sdu6zmlrDSfJBEmIGoFfO7vnGOwEhO3Mzr3hrRvfTIvFm0Ua/2rZA95uiiTs9h/D9ippWaxZGrI+vDG9u9J3it7zIF2fI9Ocn978m9FJ/FlVConSn+X+JO1hjjbLK/jATyXpHRxpL/NRwCovvZ5Kq++gj83h/DKaURttun84TdIr18/3MV4ZHgfrSfEm+mzCwQA3emS/PhdoMyOOTKg//3vgrUIO5ZIurlEeq9DWvQoVILEwbc+uY7Z/OPfBwtWK/Sgz9I//SdlZmwfFVmjcuLN+9z+1j+jceoSjYULRJMLeNUmjudjtKKI+6SdFQYrN+neeb/0MHiK2jNHFh2K8w6C/lj3ee8DdKIaTlhl7Tt/wNTrv1K+KATC2f2xRkOew6mzLnMLY6MaC3FsufZxgSqe8o1hLZkZMRs+x1RwGld49PN1Et1DW4UvIyaDBS41fqncHM1AbTJSbcDgy5DTlcvkJiF06gfSA1A2I1ZdYtXlhfqXKEyGLx+sZASCuegCk/4CkdMoVwHCZT29/Vg/CIHAoSQaTQWnaHqz20HA/fhjYt09dA/qfti6N299EMMjK/a3/l13x3wjpcDzJY53dI7JudfqRDV3z2CgNuHxtb93gt/9v9+hnXy21Rt317IPVgpz3YDp6Zfpdm/R7d6iUplheuolrl77HRzHZ3rqJTw32mkrvsekvxfLGUoy2kFWi1Cu1NW4pdFmBXoUIyMfqw3FRg8dZ5gkp9joogcJTqOCN9OkWNoo7U0s6MLQuzdgtJ5gjMUNnMcS9LQttifBJ0FKrzTu2RcPptv9TxKyYcGtby9jgWKkSDqf7N7aEm0bpuu7Wh8f5vM8elQPB/IPX4NSavnBdoNsjThvYzBjDZidezIYRtnmwXgesB1UONLHjNt0g1MnST6+QnL1Gv78CZIPPiR66aXjmawszzQQAEquhhBYa/GDk2PF3BU8N8Iba3lIXIQCmysip8ZE5TSeW2Gp+x55MdyRIbdP4D4BZUktHdG//xGj9Ttjifoxj8NajFYYlaOzmCIdPfU+yyPqDJTqbmXfqr+nQhWUZQIhBOn6EmZMLhH79Ld225q/+GbM1IyDHwhGA0O/Z9B6n5TwMUJbxUh3WYw/RiDHaXZLqocUJsNi6BfraFuK1kghKWxOrPtoNKlJuB9/CKJsZRvpLsZqXCdE6ZROvoIjPcw4hS+kgzEKaw2JHrCcXCOQFQx6W80t0cNxqr+HtXqcsRAUJiU3CdqWnQOJ6m/fhN18FVd4KJvTCubJTcpIdbf7Tyf8E1TdJrmJyY8pGNjCw3LEW19vd73YpQPgRw5nL9fKkkHosLmUcvu9AYPNgqjucvJihblzFVxPMOopVm7GLF4dUZvwOHO5xqu/PElUeyBm9N6fbVJkhpkzEZd+vsWFL7X4yt9I6G0UrNyIufnjPkLAyYtVTrxQodJ0KTJDeynj5tt9isxw6lKVE89XGLQLmrM+YdXh3odD7nwwxBzTvSfH95XAQQpJ059jWGySm5TAqVB1J+hkpRGVtQaDLt8j3VJUaPwdC+FSqUyztvYO3d5thHTQOmM4XB5r71smJ85Trcxuf3Zt4Xy5Ell7QDysLryw7Yi54zi3nO8OgC1jIACTZhQrHXQvRjgSqzQmycgXN1CbfUyhsGlOevU+uh+XfeWeJGwGNBfKVb5wJGkvY/P6/t0nevzcHASOcHfJ/pbjj7NtdBP6DZKsizI5nhMSeDXSvL9jNa0LQ38loXW6RnjCRziCZJ/W14Og0Cn9dGXM9D/+sU2ZDMVjJiNryNTwUAuCMjvgbWt2CN9HtdtYpXGikOTadcIL5z/poX9qcB1/W5gp8Mr7cZSt4zoBkd/CWM0w3SD0G2PipbP9bGLNJ/gWLSododKn55lzUBwtGJAOvlvBEf6YqLL3jWfyDFNkVM++iFerE82eQucpxXD3w64UDAeWEwuCMBLcuWFYulfw/EX/wPr2R4XFkOrhY1fzmRmR5SOEkFSCSSylxnTNaSCEZG14C8fxCf1WKeaiEsKgSZwWZCLFcyS+0yAQTRCQpt3SMMfmdPJH3AhFuYpGwkCvMaJcSencICQ4rsRoS/6ILv1QlbU4V5RuewKBsjm5KYlEW4HN0yioT8x5zJ0OaE65ZR82lI6Ft1PuX3/AtQgqDl4gqTRcoobLwotV4r6iSA1TJwMu/9Ik+VjudfJkSG3Co7ua4biCsOoS1ct/lUZ560pHIKTACyRRw6VSd4gaLkVu8UKJdCCsulz6hQmCisQoixtITl6s0l5KaS9nnHi+wuVfmuTeR0PA4kcOXvjJtNMfReBUqboT2HFduOZNkuoh2ioCp0rdn0aZHEe4JHowzjBVMVhSO9jOvgnKCVuNPUGsKR3ZfK9GXgyJ43WajTO0Ws9tf3Zl5hQqi3cEA7X558kHnV3BABxGsMRur1BtodG9Ebq3c1BT7Z0cAD14kLEorYHLlkLplF0y/UXx2GDAWn3gYGBr0n8YgVcveU5Wo3VBxZ8gL0ZI6VAJpgjcOkplO82VbPnsVSYCqtMhxli40T/yY6R0Si9e3tXVs6WLUf485n9gxgTRLSOtMXH4gNmRvWCx44nvEAJRj1xLkyTloI1A+AHBmdOlGuFW1vdJia5PSWlwP6RFn0KV46SbBUjhlH4majS2hRakRR8pndIKWyn6yQraFOP57zN0MkfEEVsLy/ST79coVLyvylcx7JK115i4/GWcsErl1PMkq/cY3r6ya9vpWYff/NtVKlXB1IxDVrZ48nf+wxpX3s9LUthnAFK4NOqnSNI2gVenGs2WUWO8SuA3aTXO4MiAON1ACEmadamEU1TCss+7zBYkGF2UA/oe0bnjCaKGt70q9SKn7MPfyKhN+kRNn1E3Z9TO97wHtS3o5as0KtNM+gvbAjvKZPTzjaeiMXDhtRpf+stNTjwXMr0QMOopkqHme3/Q3hEMSAcWrwz5k3+6SFBx+Ef/54vMnA5JBooTz1c49XKNf/N/vUXcV3zhr0wzezaiNRewdHXEW99YZ+65iGrL5Zv/n/s7Pv/mj/tkseYrf2OG7/2rVZavl5OOF0omFwKe/0KDt/94nRtv9TnxfIVf+YcLzJ6JGHXL66+Vpbee8+6/KzMNx42qN4k0ksIkDPNNEj1EmWw7OMh0TCucx5cVOtkiQkka/hyDYmNHt4C1hjwf4rkRjhOgdY5SKc3mWfr9e+UKzg2Q0kW6Pk4Q4YRVkA5+szT7KV34avsbFR1iXDtI++F+MMqSDwtUppFueZZPSg+X6mqHCNMe2V0tnCH0m2TFgEGyhhBOyRdym9TD2TLQeGT31liKRKFSRdrLyQbFkcf+ciLOtr0ytiBx8GSIRiEpNQWs1aR6WBKVncoO98XMfLKVpDb5tvvhQa6nQO74rou1NXSSIBwHrKX2+hfLs9OKICg7jZK4NBET45KQtWMypoQwEihlyR+yMxjvCtcFPxBjIvknOs0DY5g+4DC1hw+uba5GO7QqevGDYPY4JKMPA+F4SNfbJhUeN45OILSGieppANZ7V8n3sAYuem26H73J6P4N/OYUOo0p+h1UvPsiVmqC08+5/Cf/hzZ/6x/USklKbbGfQWK40Yo4bWPG/aB5MULrnEo4hedE5GpIoWJa9bN05G3AbkfVWTGgUDFmi/29x8lVWj7PvT5B0i3wK2WppbuSUiSaz/21eVoLFa5/b4Mb399E7TFxWcryw7XBD9g5slmeRloSYPaUz8qdjH/1/1zht/9nJ/jGP13jwheqjB5xMxy2C0bdsq/YaMvmUoYbSCYXQqZOhsw/H/F3/3fPo5VFSsHanQQvlEdeSXi+ZPpUyOR8wNf/4Um+8jfnxspdFjeUSKe8PslQsXRt9NRKUhZbpuApxWHKzhUzZuRn5OMALVED4qLkdCiTMcrbO1aB2igGwyWiaIrAr5PnA7K8z3Nnv87a+vv4fpVKZaYUuJo7y/TLX6UydxbhuExe+jmg9EeP1+8xuL87KLdWHzh9XK68D8BA2weOL6lMRwQ1b1v7X3qPDy4cUbbZHgQWvYswa61FInFliOeERH6LQbIy/qvAkT57pSJ1Ybj9vdVtrsMnQfm9bu44Nt+JmAhOokxO5DaInDoj1WU1uU4oa8xUzmGtJVYdhkX3EwcDD7oWDgYhdpZ3B9/7QXkhHInqdAhOniRfWUX3+5w753LqtMNH7xcMB5YgFOSZJU0tQSCoVAUXL3lsbmpu31QYXQYJ9bpEaUtrQvLc8y4fvV/QaZtnFhB81lGZOEFt/gWyYYfurXeOff9H0xG2lkIlbAxuUAkmH0tms1qVAcBoUEaiWrH3qF7eaFqVevNClhGkkMdfJZCe5Mv/+19h+Xt3Wfn+PfL+waMsbQra/Rulc53OSLLOdsTe6d+iN7xXpiCNIknbFCqmP1pmlGyUvaljn/VStGnvNJ0Y63c3L0as3RwS1BzqMwEbt4YkvYJ0MKC3nJYTmlc+qKrYrdM/FuI9+oU6BLS2FJlF5QbHEYwGGukIgnDn4F6b8Bi0i/L7dQST8wGLHw/pLGdUGi4b91N+7z+7Q9xXpd5EZhi0C4ymLJ84AsfdIzgY/+x6Dg/LfavcsLmU0d8oV/033i5XwwLobeakgwepYPMUSUv9fJXeaHG7XKOz1TIVjSFVQ3KTjldetnyerEVli7vSwUolLC+/gTYFadrBGM3GxkdUomlmZy6Xn9W/z9r6+8Sjeyz/sMvkpS9jVMHg3sfbl8rk6Z5BuTlEMCCFg3NAsuFe0IUh2UzJRwVy7EVhisdPUI7jP9b+d8f+TbHLRK0XLzIcr8qVKcjb71LopOQ2FX0EklzHe6bQ7TE8Tlrn5CredVzKFqR6QNWdwlrNULWJVVkuqftTSFyUTcl1SqKfrOh5EFjMuAxxsOspKxX8qflHXhXgSEyW4VSrmDQhihQnTztElfH9rGDxnmY0Mrx02UMpiCqC5oTA9wW3bih+9a+EzM07dLuGeGRw5E6Pmp8BguYMjZMvMtq499kJBkpjl4xBsrpda9kLweQcwfQJ+lff2WaZBlNz+M1pBjd3aqKPhoZb1wp+829XeelVnzPnPKZmnbJEcNyrNSFoXZiie21zX3e8/WG3z1dbs+OhLh7RZtdjLoUeBw4HRdpX3HunS1B1GWxkuL7E2nJivPN2F2sh7uZYY3EjyfzZgKjmMOgoNleKHWS+Z4VkoHF9u60B8PqvNjl9MeLulZ33Rp4YZs9G/NLfnyequyQDzeZiRns5xXEFt98dcO61OmY8H23cT2h/a6xCZqG7mjF1MuTX/6eniAeKd/5kk8FmMd635t7HQ77012a58OWcux8Ouf1On/ZSyvU3etQmPV76hYmyBqwMb/zh+lMNAB5GYTIy8+D+eFjvwaAxe/QO7/2aYjhcHgeVZf18MFzm3v3v4gf1soc56TCKVzEqJctT+nc/LnUGHhId2g/KZPs+z4/CkR7BJ1D5s7p0AVx5f3MsZAZF/Pg+wMCtl2ZTB4DS6S7GvDLZDt2BbKurwj7BffUR9cSjQplsWztgx+4RWAup7pPpEdoWKJOjTUE/X2ekutvlpOPqBDrsV+ZOTFB5YaY83sBH+j5Wa0xRlMY+ScLw7R8j5SaVisB1BcX48nc7hqIQtCadcZBvcR2oVgWuJwhCQZJYpIRGUz4zg6KfJDhBBTeq4XgHu/8PiyM7DFmrKXSyzS7dC169RWXhHP2rD6IYvzVN9dT5XcFAt635/rcSXvlCQHujlCNOY8s7b2QU2WetUPB0kSea9ZujPcfYzbsPEbBkmQafPR2MV8yCLDGfSjBw71qC4wjS2PDRjwZML/h01gpW7pTpbwsMuwVXf9SlMe2XhDEDH367zdqdhGSg2bif8uFfdDj1UhXplEHao/XMO+8PEUJQbbk4zs6/jbqKH/zOKhNzAY4rkLJs8417io++0+HUSzWqrTKtbcyD967fSzHGkgz0M1M7A3CqAdJ3Ea6DcCXZan/fvuQHsKhHAkulEtqdvX0GANL2MkI4OEEF6XqYIkerbM/PUjolU6OyjPUEZzspXDy3gu9WxuSrw43gQoITSMKGD0IwXI0Zre/PZ3GES+jVxqn8JyNXcemm6pSkSGtM2elgLGhdKiO6DhhbpiGx2Lwof966D6QsneWkRFYrpT1vcnTOjdL5nsGWGYucpbpPrpMdGaGhah/5844TtihKRT0B4cIFTJKg+wPsWMLXm5pCRhHtTcPVj1UpJJRaHFewuWEY9A03rxV4niBLLUpb+j1DkVuufFSgdckbqFQEQkKS2Cc/Dp8UcuxSKhjLc1usUki/bPOTvl+KKcUjrFJla/w4M7XF+ZCeh3BcjFLY/Om1NEvX30dC/Hjwye0G94BwPZywgldv4UZVgqkT4z9IvPpESTp5BMO+5c3vZdy6VjAz51AU0N7QDHpPr2bkhC7RbI1gohTo0LkibSfl6mQsjiKkIJgI8WoB0i0HkmKYk3WT7ZSm9B0aZ1vEK0OKUbliF1Lg1X38WkDWTdG5wq34eBUPlRZ4VR8ndLHakvdSsm66W9nsCfPSWBWaPDVsLOVl/ftTSq3dv5YiZClE9J3fbXPqQsSor+itP1h5tZcy2kv7PyxxX3H1Rz2u/mj/NOi9j4Zj1v/e7//R7+0WM7IW7n084t7He9dZ77w34M57n0xE5ihwmxW8iRpO5CFcSb45xB4DUdZ1QxwnIMvG19GCW2vg1yaQfoDOEvL+JsWot4uIpExOrkYonT7ZHXDcf14PZumaxUPbBQtZBgKnvjSLV/W494NVRut7Ly6kcAj9Fp5TOZCtsrGaTI0oRIFTrSLrNUxSlgNMkmIKhVOrlG2+WYYMytWW6nRxGjXQpgwevNKJTg+H+PNzFGsbqE8QDJTs893v17ZgpJ6dDv9RUKytMbz3IQDe7BzxRx+RXr22zfqb+pt/HUFZEli8p7eJg1v/A2ys5zt+38J7Py52vL7XNscN4Xk41VLJ0Wo9znQo9GCA2yqfFa/ewGpNtrpM0evgVGtIrwxGrSowxuBWqsggRA8HFA8FA9L1kV4pG62LbPtZ23r9sHDDCvIYHIL33f/T2GkwOUvr0uvUz72EW2tSWTgHlLoDea9N/9re9Q5rYXPdsLleDohBKJicdthY008lQqyfblL/+68y89o8buTRu9Xmyn/zDmtvLqHiopS3rfmc+xsvsfCLZ6jO1ckHGcvfucON3/mY4WIPLFQX6vzq/+u3eeM/+dY2B8Gr+Sx87TlO/co5bvzrj+jf7jD35ZPMvrbAxgernPjKKSZfmiXvpdz+o2vc+JcfUAwPN5gaDf224u0/31/C9VnhzKUIz5dc//GQPLPc/vBwdrb/PsLmCqs0KrYU632sOp6MzkTreSZaL3D1+u8CUDt9geZzr+BVWxTDLn5zmrS9TPf62wwXd6vFFSZllG3SrCw8sZ7sSp/J6lmG2W4BnSfBmtLC+PZ3lpm+0HqsAqGUHpPVM6Wi4AGQFr3SUtl38U+fJHz5RdT6BsXqGsXyKk4QEL10kWJlFbtRIGsVhOuhh0PC889jtUEPhjj1Kt7cLL0//tNj+X60VehjlAT/tCArEdJ1t2dsIQSyXkd4DwilW5P5Li7TPpP8w68/iwSdW29Su/gyGEPebSOERI2G6NEIt1ItfXXCCBlGCNdFJyOq584jvLI8YpVCJw9KPlruLDlXpk5Rm38exwsYLN9gsHQdaxSV6VPU5p479PFWp8/gBE/2DDkqjhQMuDIgClplO4xbIc7axPmDVFbWXmPjrT8nWV+ieuoc7be/DZSXzGqFTg9Wk5w/5fCXf6vKP/vP+8Sj47876s+1WPzWba7/yw8QruSFv/Uys186STEqWH9rCa/i89L/+Iu4kcvN3/mY3o024WTEc7/1Iqd/7QWWvn2H3vWDW6S6kcfESzOknYSb/+YjPvgnb44zEhqdHj794XqCqXmfn/urTayG97474M7HB7u2x41a0+Xzf6nJr/79ae5+lPDed/ss305JRz8r/u0JKai+uIDXqlJ0RwgsRWd4LLr3nlchqjywLA4aM6TtFVbe+LdYrZCuy9RLP49fa+35/lzFdOJ7NKIT8ARfdNcJmWteYqX/EZkacZhCtHQkYd1n4lyTsBUgF4f70g88GXKi+dIu97y9YLF04yUyNcKZqOFOT2ELhc0L1EZnPMnXMWlKsbKG8D2cVrMsB1BmB9ypSbzZaUQYlJmVyQncmUnMAceu/WCsQj/Gu/4nBfnSEtGrlwlfuoRNM5xWEzMaoUc/OYsAISXSD0r/gTTBbTRxazWyVUvR7xHMnihVAvs91GiIcL2yG8V1t8233GaL5PZ1nGodGeyU8Z449zlaZ18BIalMn2G0fhedKaqzZ5l5+WuHPl7HC5HO0bt3noQjZwbEuA1H6WwX8caqAjXskSzdQidD0o3lffYCL172mTmx94Bz6qzLpVd8XO/pKFQM7/Vof7BG5+N1pCvpXNlg4vwU0XQF4UrCqYi5L5/k9u9fYe2NReL1EX4joLpQZ+a1BYZ3e4cKBqQj8SoeG+8ss/neKvkgK1t2XInRh580rYU8M6zfy5ma99ij+vLMcPdKQpYYWjMe1abD577W4NVfaHDj/dEOv4KjwJU+E9Fpav40vhPRz9ZYGXxM6NbxnIhUDcj1p6/gdShYS7bcQQ1TTJKjBsmuQEAISRi0OAytWiAIgtaOuro1Bp3F5L317a10nu7Lj8jViG58n9OTX0Ba9wm8AYfQazBdex6lM5Kie+Bj9Wseky80qU6FuEHZQrvXYx64NSarZ6kFM7ucOx+FxWKtoRPfJVMDdN+SXruBcF1MkqJ7fdAGE8dkt+9hkhShFMX9pVJBtFAUK6UjH46zXdI0o5js+u09XegOAzsmfv6kI/7wI/x2B6dWAyEoNjcpVlZQ7YOPh5821LDP8OqH5QI1HqEGpQOj1Ro16GG1Lt03tS5LAllGev9umf3Yyoh4HkW3gxwNSy+Ch5CPuuSjHtL1yQcb23LCjhfiBlV0npAPuxx4bquKPTkDslpFhiFojep2SzEXc3hxuSN3E2ijCL1gLGu5981djPro/PH1tZc/73P6OXe7NPAwZucdanX51FpMhnd7DO/3t2v/yeqQiYvTOKGL40nCyYigFTJc7BOvDbG65Atsvr/Gqa+/QDgVHaBG/5BgjLGoRNG90SbrbhHrLKijrZ7F2Ao6HmjqE+7TJ9s8BpvLOe2VnGrD5dLP1Xj+cpWJWY8s0Z8oGPCciFa4wEz1BRzpUfOncKTP6vAKjvSYrp6jk9wjT37SggFIFzvIcAhCYJJ8m6eyBccJmJ//0hMnwB0QUKvO7wwgjCJoTtF84fOYIsfxI7xqCyEE9dMvYrVitHJ72w1NmZxRtsEgXaMRnnhsal4IgcRhrvEimRqiBtljScUPw2hD1s9p3+ohhNjTvtiRPo3oBHPNl/Cc8InqiMYo4rzDIFlF6RQz0pg9Vqs2L9DtzvbPavNBvd6MRpg9LHhNchxZN7vtUHpkfAbU+9TaOrrXx6lUxin0BBPH26TUY2q+eKowaUq28kCBU48eBHo2z1H5buJm0d2bzGmS3ffYYOkaKh0iHZ+0v455yA/EFBnx5iLd2+9jzcGywq3nXqU6c+bBC0Lgz53An5/HqdXQ/T6j4ftE5y+SLS2i+4drQT1iZkAgpYvv1hAI8mJEofdIDwmB9EO8xiRyHGFbY9BpTN4tPbwbLYmxcP/O7gtigVNnzVO7oVSi0Jna/jBrbMkqFaXErfQdrLGYh21LrcVkqpTBdR+IIOw6RiFwPGdHsGCMIR9l2CNkAfaCkBBWHObOlK2FlbpDWJWfSmq+2nRoTHo0Jl0qNYd+uyCNNZ31T5YSrbhN5muX0Gg2RrceeEdYQ64TWuECadGnw/0n7+wzBlPosqMg8st6dK523EiuG3Ly5Fco8iFKHZClLMD3aqTZg4FA5ynRzClajSlUOsKrNLCmJHg1Tl9CFxnx+v2HrFFLqevV3scEbh1H+o/NDgghaFYWmFUDtCnojO6O2+cej6xfsPKone1DcGVAIzrBTP0iU7XneFLkba2l0Anr/WukRX/fRcqnCbuHWIF0fKRbeo84rkeeDPacIKQjcEMHx5dkA4VR5sF4Jcp9C1kKamFL8rN0BUaZsQkPx1KG2j6XLEM9ZMgjJUgXHCnwfAhDQbttsKZcrApRxgpSls0c1pbdA44EpXc2cQhRqh37PniuQGnLAbx/PlOINxeJNx+V+y6h85R4/R6b19/AHrBs5FdbhM2ZBy8IQeWll3HqdZxqBd0fEF+5Qu2LX8CkybMIBgSeE1EPZ0vJTEftKwISTM4ycfnnqJ19ESesgBDoNGZ45yrLf/IvAPj4vZwksbz7xu5v+vxLHnPzDvop9YLbLY3MPaALQ9ZNEY4smf++g840wpEE0xVUpkqS4TgbY5RBOhIhywFLjjMLh9cxODiMhjyzeL5ACMuJ5wLSRHPzvWfPG7j4hRo//5sTzJ0JuPn+iB/+cZe7VxLi/sEGZOGUcrSP9v37bpWqP8Xby/+aTA2p+9P4bhWLJdejsRnN3rfxVrcFgOuBKg7QufcM4VR86q+eIXpumsH79xi8dw+bPzIJWLh565v0+ncOFBQLIZg/8UUmJy9uvzZcuUXaW98xoT88KVmtMY8MSMrkLPc+ZKZ+gchrIA5gXjTbuEjg1nCdgKXu+5QGLkd5dgVCSFqVk5yefJ3p2vPIA/glWAxJ3uV+58d7Mvb3/KT9WOtPbfX9aDAgCOvThM1ZhJQE1Uk2br1JPtrZWSAcQdD0aZ2uU50OWHm/TbyZlSTnyMXxJTrXuIFLNsgxhcGrulQmQkabCV7oojJdSik/JVSrkkoEjiNo1AUXL3h8809TtLLUahLXheHIUq9JOl2N0aXOQLUq6PYs1YrAjBVnHQnrG4b5Ew4TE5Jez3Dr9mcvuDsaLMaocdb84DeZ0QX24QFMCLzZWYZvvoGsVAhPny4D+iPet0cIBsbe2v1rZZuONWAtUri7xDDcSh3pBdz9V/85k6/9Isn6UtmOVGtsb/Pum9m+A/T924r/9r/okzwF8uCTYApNsh6z+cEa058/QdZJ2PxwjWi2ynO/eZHR/T7D+2XkZZRhtNyndWGK3q0OOtfUz7SY/6Wz2KfouKiVpbue861/3QZRBgeflodDMtS88c0u96+XAUAyMg+ORYDrl4FSScApSz/ZQOF4Er/i0Jyv4HiClSt9jLYPadRvOSs8OrEIXOmhrdpTnEdIOHVKcv6CCxYWTjp89zs5t25+dgYUkxaoXowe5TjhXr3ztlSsK0bk+cFr1YVKHlrlQzHoYLUmaE7hVZvkgw55fwOdbU2Ydo8oqTSzWel9iOv4tCqnDvTZ9XCW56d/genq86wNrtIelbX7g8JzQhrRPHP1F2lVTxF5rQMbJw3SNZZ7H5IWgydqHggBnieYnJYMBg80z+ORJaoI6o1SQrfIQbqCftfgOFBvlvfusbU8C0Ge9NEqxRpDEq6hst1ZlZNfnMFqi1dxqc9XcX2He2+sIR3BzKUJps+3SHsZRaJYeb+NlIKp8038sdRzZSJg7aMOd3+win4KY4TjwF/+5YAoFFy7WbC2bsqql4Wv/ULIq5c9RrHhh2/k/Oovh/zO7ycICefOuhSFZXVN84tfLd/f61vWNzR/8d2MyQmHWlUwGj7NOeBp11127l+lI7L+Bvmoe6g6ilH5jucaeOT9Y+OHI9bVj1QmEAhcx6fiT23/nqkhg3R113YYQ9bdQOcZRb+N9Hy85uT2Nkn84GSEgIlJSWPCQStLv2tYW346bYVPhIVimHH9v3+fuddPcuavXuDMr5cWnTrTLH3nNr2bZf2o6Gfc+p2PmX5tnhf/4ecphjkm12y8s0Lz+cnHfconhlYw7O0/wQnf42FmoU2zQ92AB8XijRTpwKCjdqiHCQFB3ePMFyfLFKUteTTJIGfz9oi5iw2KVBPWPaKGh+NJFt/vbmeDCp2Sqj4L9ctsxLdxpI8UDhWvxWz1PLkake3hNimAOIbF+4bRyJCkPOUB5ZAQgmBhAhn56CTHm6iWqdyHNimKmOs3/4A43mlq8ySkaZfB8EF6Mpw8QWX2DF5tAqtyosl50u4ao5XbZN21x+zJsjG8ReS3CNw6kd98/CkhcKRH6De3rV/nGi+SFH3Sok+mhmiTj22IS31pZ2yN67tVQq9B5DUIvSaR3yrtwg8oshLnHTaHN1kfXD+Q+FGjKbn4skezJcizMiXd7Wju3Cxn+Ll5l8mp0vVy0DO89+Occ+c9ZuYc2huaj7rHNChZgzUKN5igMrFANmxvdzU8DNcvywNCCvJhQZFqHFdSP1GhMV/FDR1Mx6LSsvzjhg5u6OL4DlYbkk5G2sufmuKmAJpNSaMu2Ow6KA3zc5KyJd/SH5TB04sXPZpNgeNCmlgcB86edpmalExPSdIM8sKQZZYwFAxHhomWQ73+dIhjUjg0/DlS1acwKZbSblzZHIFACq/MPo6tvVM1KAWhhES4LsJxsKrYFrWyRiNcD+kH2CJHRhVkEKJ6bcy4ztG79zHxxn2yQXvnSv8JyEc9ks7ymHQIWEu+tEh47hze9Axuo0HrL/0yxfo6Oj48h+qInAELCELvwQp/L4lMowt0Fo/NPSzB1AmcINpTcKFWF1x42ef8i/74BiqFiK5fybn6QX6swkNWG279/hU6H6+jxi191lgGd7ssf+cOw8Wyb98Uho13VsBYGucm8esBOlMM7nTZ/GCNrFeurIo4Z+k7d1CpojJXAyBrJ/RubNI7N8FwsUcxyOh8tA6GQ+sJHBlCIBt1nGYd4bkIKchu3MVmx//5Uc3h1IWQ6Xm/zAIAyUhz5+OEtVXNzAt1ilRjx94T7qaku5hQnwnZvDNE5QY3dKjPhDiuQBeUJDs1YH10k4noNIFboxmeQAqX083P4ztV2sld4ny3WIu1MOgb4tiSxJbhsNgReO6+VjxbUtaYblK0h6h+jNus7Jrwtc7Z2Phwz8zH4zAaraLUgzR5NH0St9Ig66yishgvqhNOzKLT0ROCAcjUgI3BDXynwlzzEp4TPdHlTgqJP1YmrNs5lE7LoE3FGFuUwcDYmlcKFymc8fZVfCc6lLCKteNM5eA6a2OuwEEQhHBi3qFaK2vpxpRueYt3NZ4H8ycdJqYc8syiCksYSmZmHWZmHbLUPsr1/EQwRiOkQ1Cbwqh8T8Z47/4QJ9h63aISTTYqcLs5m9d7tG/1SboZKtGk/RzHLy0AjTJ07wxI+zmj9fSJrpBHhQVGsWVjU3N/URHHlitXFUVuuXlbsbpmEAJqNUGno2m3DWlmuXFTkaSWLLN0eoYksfR6htGoNDZaWy+zNnnxdI5b4lDzJnGljzY5UrgIJO3sHqFTw5X+2DNEIIVDpkdgNU61hj85DdaiBj3cRgudxOQbawjHwWtNAhYnKvUK9LAPIi+7iPrrZP3d4mhPQtpZoWMNRTqe6K0luXGd4OQphOeX6ph5Tnr7dtkNc0gc0cJ4XPMwBY70UCbdkzCkRgOStcUyFdbdIJycRfoheX83I3NyxuHX/noVKUrlQc8XnH5OcvI5lzs3CtQxruqstlz9Z+/ufM1Yejfa9G7sPDaTa9beXGLtzaXH7i9ZG3HnD6/u+tvmBw8G2413Vsrg4hlCeC5Oq4HbaoAjye8uPZVg4IVXK3zua00aUy4nz0e0l3O0snhBl+Xf7zJYTylijVamDEoGCpVq+qsJveUEv+rijuue8GBuTtWQ9dENHOkxEZ4aG+loKt4EnXSRzfgO6R5paGvL1Z7nw7nnHYwBVRjy/BHGviuoNF1cT9Jby7YJWJYtoyyBfhoDkYV8o4/VJUHWrYfYPbpKDhsIAKRphzR9ECB51SYqGdC59ub2ayd+7jdxwtqB9tdLlhFC4rkhU7VzuDI4cOr+4cDgYJ92cBirtw3Tlrsf0Ev2b2F+FNaWzRtaQ79vUEUZPBZF6bKXZZbVZUWvY+j3zLYFrymroiUJ7tiSA5oiHZD0VlBZvDsVDHTu7D24Z/2C9q3dAZAbOow2U4QUbFzvlTyCp1iytBZu3Vbcu6/KCRy4fac8j7LWr/fkZ1wbKq7fVI9JVpbBwdNDmc2qitb2z8ZqutkSgVMjcCpjqegMV3rbduJurUF48iy2yBC+TzC3QLG5Tr65hnBd/IkphOeVnRbx8WgvZINNssFDhFtryZeXUd0uzp07CM9DD/qYNC2lkw+JIwUDUjp4ToSxisCpMczWd/hBbx/85ipZew2soXf1bdKJmdLyd9BBSGecIinvgkpVcvqsy//pf7vB+mrJkv386z7/6H/RxHE/A700e8EZ12e2RoWH7+htLU4e4QuNV1Vbr++1zXHBWtT6JsJ3caoVzCg/tk6GRzG14LN6P+Nf/j+W+Tv/q3l+/79Y5dLrNdJYE7dz3v2dR9j+43O++1YZfMWdnO79vR8aZTLudt/mLm+XExGCYmz5+7DH+qPwfXjurMNv/90IpSy/+69TPvpw50MS1hxe+GKDasvjrT/cIKo7DNplWiKolKnZwXp+/KUqY9Hxg6Cs2Dxc/7oQEiGc8b/yNWvLHntrdlr3WlPaZUs3wFqznYY+aOnBYugmSxRrKY70aUbz4wzB0yPHPvZ4bMkhyYoyI3B74/skRZ/DPETWlpybPIerHxYs3Vfk4wpaPLKsrewmIOaZpRgHhmF4vHXsPO7TuV/2vO8VDBwWg+WYwfKzEwAyBt58+/GLjIMoDz57lNLVEgdtc9JiQK4TtC3I9JDAqZROliYhdOvjcZ3tLg4rXbzmZMmfUwVCOjhhBVmtYvO8nOPE052/TJI8aHsVAndyEj0cYg/ZfnGkYMBYQ6aG5GpEnLX3bSNyq3W8WpNk9R5oTd5eRwYhXq2F35wiXr5dyjna0qyivaF3RNt5Dp1N85ligG/DcfAWZpC+T7G2WfaKj+Kypcf3kL6PyTKE72HTrPRqDwNkJSzNLnyv1EgfjBCBjxnGx/BUbKVvH+JheKW6mjPVQt28+9SevHL1XC6bXE+QJRrXFwT7ydke8DAit8FEdJJuukSqBtuOc0JIKm6TWjDNMNtgVOzONikFq6uGb34j4/wFh2wPwyvXE6RDjRSC2edCLv/SJG/+4TpeKJlcCNi4lzJY/+zJx7aazzE1eZF6/RSeVwEgy/t0urdot68xHD7IZGX9DaonzjH/879FMewQtGbQWUIx3F1e2Q/WakZ5mw+X/ohTE59nrvkStWD62M/rIDBW00+WWOy+x1r/6ti46XD3dXvT8OffTEtvj8xut7o9Dj9+M8NxBFqxK8P0yWBx/YjKxEncoEJ/+SpFerA071Y89jOXv6NB2Zyl4cfjFb9ly/bdYknUgGw8t5VeF0OULbsxbJ6Tra+Q3LtVppiEKAM5VZC3N1CDHlvGDNZabJE/k6hHuC6N17/E8L33yJf3z2bvhSOWCfT2A6it2refN5g6wcSrX0ENu8T3bxGv3MFvzdA4/woqGeG3pvncc7eYn2jTnHCYnHb4j//XLTbXNa4LE1MOZouS+hmDf2Yed24K4Xu489PIaoXkzQ8Qnots1BCOg6xGWK0p7q2gewOE7+KdmMFkOQhwJps4tSoyChj96F3MYJ+AQIjSQWvsOFdmVVQZYLgeMggwaYpbayIcSTHoYrYMM5Qqg5G8KJWznpKA02igcb3SbUzlhq/9zSkWzoXcfP+TiQGFXoO52ot0063yygO9B2VzpivPY63dMxhwxhap0zOSjc2SP/AoitySDBRRzWX+fJWg6iDk+DwyQ3t5/26XTwOOEzA5eYETs59HOh5ZPiBOSs0Oz42YmjhPFE6wtv4enc4NAEbLt9BpTNCYQrguo5XbpJ1Vst7h6pbWatKiz1L3fYbZJpPVs0xWz1ANpp785k+IMhtg6SfLbA5v0RndY5itH1jg6FEYzeM5JHugbL44/rFICIF0fRwvQGWjnaUhAa5b6p6IcVeO48KgrYjqDmcv1yhyy70Ph7iBKJ03n8H9Wjs7wdRrJ4lma6QbI9bfvE+83KP+3CQTL5/Ab0X0r2+w8ca9B1oun1Hs5xVhMeiHLubDtuNFv4tO4r3lqY3GZPtnd9ywipAuRXw4HYDt909NESyc3PNvwvUITp8hvr7bc+SJ+z3SwchgmzzouiFp3tuTuOMEIV61SbJyl3DuJPmgixNVcSsNhneu0rjwOdxoDSHajAaGD36c4QeiFPrRgm5bs7aiUZ9BKW9Zr+LUq+WMM7ZGLf8gcWoVZLOOjEJQCrXRQQxjZLWCOztJfm8Z4fs49SqyGu1uPX4EblTDrTZACnQ8IpicJe+1yfubCM8jaE1jtMat1DEqR40erCqsNphRghmMkKHP04oGbn0QIyXEfc3bf9Zj9nTAnY9j7nz0yVKVrvSJ/BbGFjvS2hZDoVMir/lYdz3Xg7k5ycrK3iNkHmvayxl5aohqLr31nGGnQDoQdxXp8LPTigjl8zY3+zkAut1bDIZL24JEvleh2TxHpTLF1OSF7WBAxX3iIiMftHH8EJ3GFMnwwGInjyLOO6U9sM5wpEfkTzzR7vioUDonUwPivMMo26SfrNBPlkmK3mdSVOgoEMLB9UKC6gRFNkJKZ9vA2A8kZ16ugbBkcUnCE7IMBoLIodby8CNJWJVEdZePv9dl1FNPPSCYeOUEwWSFYpCRbozQWam5opICayzBRET1VIvNHy/CT5hY0EFgixxdHC1jWJs7R3XuHFlvjbS3TtbbQGWjA5eHvMkpogsXKdZ3B/PCdZFhuGdHypNwJNEhR3oEXh1jFaHfLLMEewQDViny7gadd7/H7C/8Bm6lhpAOKhkxunuNxguvcO1jxfVeGV0JIajWBGFUet0nsS1JPceakjsemP4Q5bplp0SclvKmwxiRZojAxwsDrOdiesNyZT5mH5lRgu70kfUKGIPe7GKyHPOYlj8ZRPjNSYTrofwB0fyZknQ06CA9H79VqlIJ16PYajt5CFYpdJw8CFieAu5deRAhv/mnPeafC4gHmkH7k68KrDXjNN7DtTcxrlk/JpISD4SHJiclQbB7slKFZbBZMNj8DEace0BKj0bjDPfufZv1jQ92EAUB0qzH/InXqVZO7HjdFBl5cVyjssBzQlyn5G9Ya/cNBB5uI5RCjr+zh7cteQ7GmjE5tCQma1OgTEZWDBhmG/STFXrJEkqnRxQy+gmAEATVCcRDZjReKDn3+TpGGzYXszEpV3LngxEIGPUKwnrI6Zdq+IHk5tt94v7TyaUKR+LVA6ITdaZeO0myNmR4v8voXpdsY4TVlvh+j27gIj0H6T0oEboVD68eIqQgWR1gjcVrhnhVH50qsk789BPAQiDcstVy+xbU45q+FKUPhSzbfGySjc2Ixvwa/UA6UTiyPNQjulhWpk4xc+mrqGTAaP0uo/W7pL118lEXlQxR2eixJQXhlHKO+druTiDpuZj4Oaw+/LEdKTOgTUGSt8nUiLToj0sGu2FUjk5GiHGvoFdtbPs7C88HAWsrmvi+QkqoVAXnX/KZnnVRhSUeKdZW9LGxdo8K14uw1qBVztYdm99ehNu7pSYtkA9jipV1wkvPk358ExuPWxCX1iiWxl/g+t4a11DWw6Xjg7XlwJjG6CwhrLeQrodV6gFZxY9wgggVD7f1PB82oClT3gKKArXag+Lpp+x0AfevpezBnmTvJ758XSDKVZHR29tpU5CrEY1gDmPNNnHQkR71YHY8cewdofu+wPMES0uaU6cc/L10fX7CsBUSZXl/R/vgFopiRFHE2KfmdCoIvBrzrcvMNy9TC2d2bbF1/2lTkBRdChWXamlOhCM9pHAAMQ4CygCg0CmFTsiKIUnRI8k6DLNNCh2jbbHLDO3ZQuA6AcZslUSPd9YyRpONOvSWrhK1TmC1euTvljy1jHoK1xPUJzykhCwug23Hy4m7imSkGfUVx8A/3BPSd6jMtzj9G5doXJyhcrJF7cwEg5sb3Pzn76CSYt9JLJytM/nqPH4r4ta/eAedFLRenKV5cYb+zU3Wf3h3z26a4zt4WXK2qlHZTeWWrZe6Oyg5XrUIEfjbFszF3aWyE6teBUdiswLhuZg4QVbC0uK6OziSpKnKY1Q2wgmqtM6+ysS518iHbYZrt+kvXmO0eguVJ6U5ktG7CCFFp0380QckVz7atW/heQQLJzHpwRQ4H8aRgoHQbzDbeJE466BMyjDd2LN2Z4oc6Qec+ev/EXlvk8rJc6UNpCrGJYL6NiN5atbh679R4fLnfbptgx8Ivvw1eP/tnD/+nRFp8umtBl64/DdJ4w7Ld75Pnh2sj9kmKel7V4/U4hHVZpg/8xWytM/G0rukaYd46TbJyr3tVdgW6zjdXCbvrpcD8LiDwT5UV7FKU6xsoNbbgDjS8RwUYuxZsaVGKYWLtQZlMqRwcKSP2XZtM6UaoXCQ0sNag+sE1IIZBukquY6x1pCqPp10kRemfpG10Q2G2ToWQ8WfYL5+ic3RHeJ9nPKy1LK8ZFhd1dy47rC6+hkq/h8R2hR0e7cJ/Dq+X0Opnc9dFE4ipcNoePA2u4NCjKXIz8/+JaZr5/Dd6r7bGqtZ6r7HSu8DRtnmmIC91UnzUGZgPHlsE7fGnQLWWirBBCcal9E6Z7HzzrGfz0Hhu1VemPtFNgY36MVL5OqYWfrWoLIYnSek/VXMQ8FA3FN8+79bwVJ2PwhKjwKjS9XPpRsxK7fi7Uv6NLOoOlWMrm3y8b0Ol/7jrzK822Hz7UWSlf44ENj/vfFij3CqwuzPny2l3ZOCaLaGW/XZ/PHi0w0EAFmrEJ4/gzUGp9XAmWig2z3iH72H02oQvnoRk6SojQ42zRmL4yAbNbyFWWQUlBneQiF8j2J1E9092FzwKDav/JDhyi1qJ87RWLhIZfoMXnWCiecaNE+9hMoThis3GSxeZbh2h3y4c+FYrK+jNvf29LBFQe+73zmS1fbR5IiLIe3hnZJIaDLUPjrgWXuNzR9/G7dSQ6djpr3jIMMKweQsvStvkXfKlXKjKbn8eZ/f+xcjNtY0joTnX/T4uV+M+Hd/GMOnGAy4XoTrxodrpbLssrQ8KIRwcN0I5aYPJnittlcMO66EMZh9VsYAshKNb/4msl4leecjbHL4qPEgkNKj6k/Sqp4mKwbbqzwhBBPVM2P7VoM2BYVOyFVMq3oagSjbe4TEkUGZTkZs6wysDq8igIo/QT2YQSBQJmdjdJvV4VVGe4gOARRFyfqenZN43pFVOj9T0Dqn37/LxMRFqpU5RqMVCpUghMD36zTqpxBCMhguMzvmFmwhz4d0uzeP9LkCSeS3eH7mq0xWn8N3q+MV/k4Yq4mzDvc7P6Y9uk2cdz7Rqt6R3r5Wy88KQghcJ9wWpDluSMfH8UOEdMeeBA/O11rIkkcmyi3dCwtGHURv8ZhgLVYZ1DDHFBqdKopRVnq0PAGm0GTtmOHdLtWzE/j90kI7WRmgk2eQ9VEaE6e4p+YQ1qI7fdRmFwt4p+aQlbCc3JUuswGAjELcySayEmLiFDOKEUFQ1uPHjrFHgS5Sks4KRdJnsHwDv9IimjxBZfo0lamT+LUJmqdfojp9mnzUJe2tM1q/w2jtLkXSHy8EH3zrslLBqVZLTYPRCD0alQIah8SRMgNKZwzTtbE3gd5XGMXkKdnmCln7IbWJsZOhTmPUoFsGCZQ64fWm5Na1nI218kSjqqDRksifgkH804RVCpumWN99qu0tnhNSDaaJvCbWGpKiV6p6SZfALSVnttKshY5QOsOVARaDtA6u4yMoU8hbMLa0pF0ZXqHqT+HLCIRA6YxR0WaUt/dUv4SS2zkxIfji6x5xbGm3Db3uT3a9WUqXSmWWMGwRBg3CsDUukwg8N8T362idY62hWpnd8d7haOXIwUDkN5lvvsxM/TyuE+1pHGStZZRusNz7kJX+R+TF6EDSwI+DFC61sMF86xUcxyfLB/TTFbJisK15EPoNpHApdMoo22SYjhcY0TyVYLJ0XUSQFj168TKFjgm8OpPVs6RFH8+JcJ1wvMi5hcVQD09QCSZxnVL+2j2AffLRYXG8gKA+g+tHpIN1jMrLsVJ6OG6ALtJtJVdrVKlSOH6WS8VCgdF5qTshSy6NNRbpuBijx+RbO44zPp1nIGvHtN9ZpHVpFpNpilHO4Gb7mRyOyXOKlQ2MUlAobKEwcYrNVbnK7w/R3QE2yxFhANaO37OO6vSwSYbJC/wzCxD4JYvTdY9cdrW6oBj1KEY90s4qSXeZ0fo9gsYUYWOGoDlD2JymOnOGaHKBytQCjfkLpL01hqu3GK3fLTkmp88QLCwgK5Xx/SDIl5dI793d04b7cThaayFmu9/7YG+wO342WUK6em/HJkVhGfQML172mZzROFJw6qxHZ1OP2wufDhw3JAgb+GETx/GwgMpHpEmHPH2QBpJuQFSboVKfK+vaKiON22Rpf5z2BhAEUZMgbOF6IQB5NiSN26jiQWrRDxvlNn60bcebxh3SpIPRe6/yXa9CVJsGC/FwDb1HvXgvWK0x49ZCNjrl/08J1lqUSRmkK2TFsOSTmAyXkoEuhTPOAJT/a1swyjZKgqCQuE6AFC7aFDtWgxbDKC8n/sPAdaHRkJw6XZYIPO+nIKq0pXlRp7O7dSgF3OoQt9FEtqZQwyFFt72dUdIUeFMzuPUGJk1R/e6BNMxdGdCsnORE62U8p7IvWTBTQzaGt1jufUBWHF4OdS9s+RYEXh3PCamHc2XLl87LcmXzxfJ+wRDRIvDq2zwm1wnL98kAKV2a1ZPkKqZIYgK3xlzzEr14EYPFEd72fSiFy1T9HIFXQ+mszLqMxWeeCoREOB6uH+H6FfKkX8oSC4njBUS12e3xQxcpKo/xwgZGF6V3g5AYXZAnBWFtCul4MFbZd/2IIu2jVY5WGbrIHhqvjvs0BNF8g/rzU1TmGwhX0nxxluHtNnk/pRhk9K9vMP36KYQj2XjzPsM7h3umSxxhPlAa3e3vmdov7uzdj2+TjOL+Tr8dVatg0wwzHO3yEjkqrFHkgzb5oM1gWeKFNaKpBSpTJwmbs/i1Fm5YozK5gMpThONsBwOVFy8hwwA9irFa4dTqVF56GdXvkz+LYOBpYNAzfPRuzl/+rSrdjsb3BVKWrobFU5q/hHSp1k8wOfcSjYkzuG4EAoa9RdaX39sRDIRRi+kTl6k1FnDcAFUkrC+/y+bKB2Rp2S/q+VUmZ16kNXORIGwihGA0WGV96R367dtoneO4AZOzl2hOPU9UmUI6PkYXbKy8x8bye6TxzodDCIHjhtRbZ5g7/ToqH7F467sk6oBCK45EVisIz0WtbjzVzECmBqwPdk8CymRsDm/t+Z5ecjhhjEfhyhBj1b7ZgbywLC0a1tfNp8o7OS7kxZDrN/5g379Hp89Rm72MPz1Lkt6md/cH6KQcFJxag9qLl6ldukzR3mTw4bskd2488TNrwTRT1bP7igxtBW6d0T02hje224zLUs+D7g92/LxjD/t+tkAQZ21ur38PgMsnf4uKP0muYqJggtBvcWXpj0nyLtP188w0LlALZrZbEMssgcV1Aj535u/s4DlYSqvm9f5V0nHwIoQk8lrUgmk2h7dY7r5PJZhgun7hqbROArh+hOMGFOkAN3jo+MY8oLA2iXRmsdaSDjdJR23qk2dQRYrrBegiIx6sghDUp8+V5RshcP0KjhcR95YwKicZrpMUj/eiOCjyXoqK8x1eB8KVTH5unqnXThJMlBm8+V9+niVrUVfW0HGBigt0qko9lOHBSgyPwtqDhwPld3Z831txe5GnWtSwhiLpU9zvM1i6ihvWqUzOU5s/T+vMy/i1SbxKs9xWCLypaQZv/ojkWimFL8KQ2f/B30cGu/1/noSnEgyMSe075p1HvTes3UmSXF/V/Jt/PuTiyz7zpxzyDO7dLrh9o+CI7ZxPRK0xz8zC54kqk9y58sfEo3Wk9MqV/yMr9LAyybC/zEc//mcYrTj9wi9Tb55CFQlri28DMHvyC1Qb8/Tbt1hffgchHM5e/HWm5l4CLIPufSZmLnLi9JfZXPmAe9f/lCIflUEIljx7WJL2wcA5MfMiU3Mvkaf98j1FzEEfh1JsyMU/vYA7PUn64bXSufApw9nj+96LeLvVHXjUGOVM6wt0k0Xayd1df5NSUBRw/Zri2lW1p+jQTxuSxTsYVVA5+0LZgvQQ9HDA4L23QJdGKwdFo7LARPXMY7exaLrJ/W1/ACkcPBlu8wWEkBQmRSC3zV+2SINbHSJ7odDpDs5BUvRBCCK/ie9EDNN1jFHb2+ZqRCWYYJRtMtO4QLMyj0AihCD06jt4DtZqhuk66qFnXSAJvTq5jrdJ0cZokvz/z96fBlmWpOl52ON+1rvf2Jfct8rK2rq6q/fpQc90zwCDAQkCBCmKJCRKMplJoukHf1Em8p/MJBNMkslMFGii0USTKFAiAZAEiZnBLD0903tXr7VX7mvsEXe/9+zurh9+IyIjIyIzIiuzqnpm3rKsqox77rl+T5zj/vn3vd/7dnY+51lDqwKjcoyURO0lWxIAMBpdZJZQKCTS8RDStTt7ISjX52z9ebBFMmyBgCIZWrKmEKg8QRUpadSlVJ/Fcf1nlhW4/V/9EqPNHnlznSlWvnWd1T+7Oe7pBbRB52o3aJDg1UO6H6wRrz1t9kgfecLYNsL6VYRfnaQye5b64iWq8+fxyjXEIyZeajS0pPBt+Xvz0M+OiWcaDAgJ5YbH5S832bgbs3ZrZBcBZQirLlMnwrF9bcHUyZC77/TJtskx1u2Ym1cz7t8RaG0tLp9XIABQa55COh7tzWsM+yuoIrORpJD7brbRYJ1u6yZZ3MMYw7C3TGPqAn44jtKQNKfOE4026bZukaVDBIJe6zbN6YuUq7MkUZupuSsMukv02neJRy2MVhR5DIg9ohMGMFoxc+J1PK9ENFxnc/Vd8vzxPaj7oDTFRgvVG4A2mOzZXlAhod6UFLlBFTboi4aGclWycMpFaxj2NQunXD58KyVLrRGM6wrywnDxik9rQ9HeVKTJ8RfrijdxoGsh2NKT1nD6jEO9Ifng/ZytzU93R0Hjja+Qd9vk7S0ql64gpGTwwduECyeRQcjg6ruUT18gPHEKJyyhkoh0bYXhtfftCbS2HBGt9gUD8BAR9Yj3kO9UKPsTBG7tscdFWZck76N0jit8GsEcAJ4M8Z0yhc7YiG8xFZ6h5NZQpkDpDEd6tJNl4qJ/YHbHc8I9LoaBV6VIE5J8gBCSyerZHZtjzwnw3TKd0QMq4SQlv8EobdMe3sV3ykxWz403iQ9zUvQe3QKDIS1Glkcg7e5KCEng1RDPaVFRWUyscsvB0sVOj7jjhoTlSYzR9LdujwODHFVkdNevIaXt1rHBg10I+q3tDNxYBEoIwsokWdQli5+O/X4QdHYITyzXkO9/xsqLdSZeXWDipXnrEHuvQ9p+uq4MPXa9PApsMPAUy9yYd/FM7Smf9JGuj1+bpDJzhursaYL6NF6pjhOUcLyQtL/FaPMBKRET3/xtEOBNTdH46teovPoapihwalWk5z35ww7AMw0GpBSEFYeg5DB1IkQISEYFg1aOyg1e6GCUYdQzVCc8pLP7UM7OO/z6b5X5F//NkE7r45mw/bBhfe9Hm6ixipt5NGUxRpYOSKL2jgpenllPBTtRCVwvwAtq1P0yUro7mYWwPEmpMkMStZCOT6kyw6D7C9K0h9Hb9sn7HywpHWqNk/hhjSTq0O/cJxltHfs7Cs+1vbPaoAfHM8N5EoJQcP6yT5oY0sRQn5A0mpIf/3k8XvQlStkFuTnpIB0494LPybMerifYWi9YOOWSxIZua+xWKBwmwhMMMis1G7hVmuHB0psAFX+KdvzgwNeKAno9zd27iiQ2TxVsfNzw6k1MnqPThGD+BMJxiO7cxKnVccoVvHqTyqUrpOsrZFsbuI0m4amzJKvLFMMBz7rJPPTrhG4V5wm2wlk+Gu+wd69xybXEPks0LsCAKz27+BqDFC6O8PBkSMrwwOldm4LArXJi4jNW5EgI4qxHlLbRWpFVRsw1rqB0geeWSPMBo3QTV4Y40sVzJlElW3/PVfLE3b0xmiTvk+R9aqV5PNcaMj0PfYHdz1SYAwRsjC7I0yFKZaRRd2e+AA71LiiyRxZYYYMCo82ReUbHxq5T1qGHFKOM0YMuJteknYhouYfOn+5eLXSOPqLE4jYXyXXCQ7veDngTMvRxJuvoYYzalonfJmyG/rjGpBChj46tYJwYG9eZQtlWxKzAttCJQ7la0vUJGzOEzTnCxixBfRq/NkVQm0RISR71Ga7dJu6sj62PW5hqgLtg9T2Su3cQjmvNyZTC5Bk6To7EBXoUz7xMYLShv5VRrlut93hQkAz7FJnBDyVaGRxXEFZd5ENtAs0JyZd+PeTbfzB6pm5gj8OOqt0RdklGF+g98q2Gbeeqnd2GEEjh4XplKxoEqCJj0L3PaGCJKELIccDxpMHZml+WDNC6IAjreH6VPDvmgi6llU6ulil81xJonpGKk+cJTl/waa0XaA0Lp1xq42BASBssaGWJfJWqxHEEM/MuJ896CAGlsqBSk7ju7n0gkdTDeZJiQK5iSm6Dk/VXiIsBB120wC0fyvKWEnxPUAqh2zEUz9HC9VlBRSOQAqdSQzgSISVOrTZu6yrwJqcIT5wiXVtGxRFuvYlXa+A2rJ/6s3C8exiBW8V1nlx/3E75w7i9sOiNiaIaZfKxE1zBMGsBAoNGIMddADH6gFCgUAndaJmS39yZ0DujBwwTGygao9ka3KISTOG5IXkRMYg3SPMhhUzpR2uUggkcJ0CbnI3+tR13w1zFdEYPyIroEfdGQ6ES2sN71EqzdhEZ8wo+apvkcaF1sYe39FQw5plmBPbBcZChjyiFVoQH7GZqrOwnfA9TKLJeQtZL6H5guQ24zo7wD0LaIFZKuxM3BuHaLIwpin2Pfa7iI5dshBD4bonQqzM8ajCA/UhnsomsWDEik+boKMFpVJDj1kOT5chKifz+GgiBM1lDlktW+r1etZoErmvNi+6u7tRJHb+EV67jV5r4tQnKE4uUpk4Q1KeQrk8RD0i666SDLeLOOlFrmbi1bDNAxiAHIc7gkWzoI7QI9RQbv2caDGhtiAeK/laG1obqhE+p5qIVhDWHoOyglaFUd8emNrvfIMugvaUoVyTRyKC2a0yG50YgzLMRrl8hKE3YWpwu2Emvwd5J4nELuDEUY5bvsLfE+oOfEUdtwNiFSkgwmrAyTRJ3CcIGnl8mS3r2M4SV1n3Y0tloxbC3wtbqO9Qnz1KbOEOa9GmvfzjOOhyRM1AUyMDDO7mAOz1J9Mv3n5nOgNKGfkchJFSrEiGhs2UXo2pNUioLlBJU6xLXE0gp6LQUN69maGUoVyTSsZLA23wCgyFTox3dec8JqfrT9JK1A7XolT5c9czzBIsnHf7mv1Til7/I+MmPDfGjPdufMuS9Nm6tbksAcYSQEn9qBqMUKhrhlKs4pTKVS1d2hEVsRmD33nmWcKR3pPS475Z37KU1irjoExf7F6Fetn7Auw9Gkg92iH0HodApm/0bbHJj32tK56z1Phj/TSBc107MuW3Zi/MeD1o/wwbxjCVppRVFy3M60X062xmnbUEvPZaklfKplOcOQ61ulTK7HU1zQiIldkMkoFYTbKxrmhOCIBQ4jsAYW0Lt92yHTBDYNXTQt7//SlXgunZOPa4Z03EhpERWK/inF8nuLYN0MEmCGo6Q5RCnXkN1B2NHV3sdZa2C8NydOVW4jtVkcR1MnGC0walVEI5D0e1bjtNDz3iuEpTJHyuD/TACt0bFn9xpOX0ijLFcKylwpidwm3XUICJf3sA/vYDTrNkNnVIIzyNf2cCplgkunMKdnSRfayHDwJrWlQJUd0C+tIHJxi3zE/M0z75Kde4cpclFGKvbqjQm6awxXL9Lf/UmcXsVle7f4esk2VEYlKUSMizZDPD2ulU8XRbrmQYD23yABx8O7fMl7YOmC8OoC9217VQ8LH843PM8RSPNvdsFX/z1kDs3C3pt6ylaKFi+VzyNhsITMegtUa7OMD33EoPuEvFwEyklrl8GBGl8cC36YGh67duUq3NMzL5I9uDnKJXi+VU8v0xRJBR5RGfrGvMnP0+a9MiSIXk2xPUCXL9KlvR2yhUYKIqELB2wtfIOIDh54TdIohajwdojWYrDIVwXp1bFm522lsqu88yWjHhk+PF3rEHR9pi3n9mtdcUPvhXttDXf/DBDK+h31Y5fgDE7ct8779OmYKX/AQ/vMkd5l7vdnx0oO1wL51CHdRJkhm5Hs7Fuu1Mc58kTxyeNvNvGn53HrTZIVu4jpCQ8eYZsc514dRnhuhSDPq3vfYt0Y9Vmt8aKlB+HRephqPjTVIJputEymfpoTpXPGsKROOUK4cJJ0o1VVGQJuDpNEJ6H9DyrTBeW8WfmSNeW0HmO9K2xl05ihO+j0wTphyCw53hGWZjf/pslFk44/KP/bMjf/59VqFQF3/4ja6/8u3+nzP/uP+jyd/71Mq9+xmNiUpJl8PYvMv7J/zfi5GmXKy+7xLHhn/0TGxx+5WsBCyccbl0v+OH3ni9Z2OQ5ehRbUufrL+M062R3l8ju3Me/eBZZCknev26DAWzZMnzpEqo3QIYBTq2CKeyiaoqCbHkNtCa4eAZnokH6/g2yB6s77wcodGJLPibHEU/WGK8EkzTLi6z3rx7tS7kO7nQTd3Zy/CVB1qvkyxu7pEkz/q/UoA3OdBOnUbULsdIYpTFZjGr3KLa6ewTo6ideYPalr+2UV6LWKoPl6/SXrzHafGAJo2Y303YopKT6+mepvPIa/uzsToCVt1q0fv/3SO4cT1Pk+bQWjjfRD7edwN5S/KO8jEpVcuUVH2PgxVc0apwdGg00/69/2HsupYNhbxkpPSZnL3Puxb8x9gPQjPqrtDeuHTMYgI3lt5iYuUS9eYaJz72AlB5aZ/Tad+lsXicarNFafR9H+tSap5icfREhbY9wZ+MarfUPd4MBgLE8a5r06Gxex3VDTl/6LR7c/DaD3tKRUsJWjngTHAd3auKZLxjbGcGD8HCwt72pf7TL5OAN1u4Bo6zFve7Px73k+8c+ylpk6mAiUqMhmZyS3LheUK8LnqNP0zND3usiXR+3UiVdXQLpUHv5dfKtDbLWJsLzGF57j/prb4zFZqAY9Oj8+DuAoHLpRSrnL+NNTtsSQ7nC8Np7pBtruNUa9Vc/RzB3AhkE+HMLeJNTjK6/bxe3A+6NQqVHSskKIVhovowUkpXue8SHSER/EjBK2RKKMTjlCsHsAsJxGF7/gOrll3eOEdLZMYHBGJxyFX9yGuH5mDzHFNYGvOj3iEd3n9n4isKglaFSlTQnJNWqpFaXxJH1JMDAH/1ewnf/NMVx4eRph3/336vxh78Xc+tGzqkzDi+94iFEjDFw5pxDnsOH7z//koYIfNypJs7UBCZKyJfXKDZbNkUO9gHXDz30xkBRoLY6mEYNp1FDlFxbfw98hONY47ZRzM4u4wAHvjQfkBYjykcwHPHdCrVwjno4xyDZfDL5sFCoVo/ozXe3vyVGgB5Gu4vYdol4fA2yu6vkSxvIWhn/9AJgvWiKre4Op2AbKk8ZtZYYrd1luH6HbNgmT0aoLLZiU0eFEAQnTjB8+5cIz8OfmSG6epXySy9jniKd/qnRGWhtKv7wn+3fUWSZIXtOetuqSBj2HlDkEWF5ciw6ZMiSPnG0q/28cu/Htl7j5VQmqozWhkSDDTb0W2PzIos07tLdukkad/H8KlK6aJ1b7YAgpbk4iV8L6d2+zmiwhhdUkUKidUE03NjRmU/jLutLNrOQZyOMLohHm2ysvEW5Oks67mg42pe0YhsmzSjWt9DJc2zPeA7IVEQ3Xjr0AV4fXj9cK17YZ3c00vQ6MBx+uksEADpNGF5/HycskXfaIATdn/6AvNuxO9k8Y3T9A9zmJNK1j69Kkx150mxr0xKYxpOkSmLyfnfsXBkR3btNsraCkBJT5OSDHjo7vNSSFIPHtv7B7qRY9ieYb7xEyW/QT9aJ0g5pMSArYgqdok3xSH3+Y4Lj4JTKuNUaTljCKZXReWYndOnYzgvXxQnCca+rQPoBbq2BU63b3a9JEX6A9AOEO3qmFZluRzM5JTlzzgZ3ShkmpyQ9R7O6onAcwYUXXKamrAzu7JzDwgkXPxCMhobNdcXonMv5iy5pakturU1Nr/v8r7UZzy/phzfRaTaW/Y0tH2AbrmN7jZUluWX3llG9ATpJMLFd9LeDMTUYYrKctChstiCKD2yFjvMucdaj7E88cYxSOFSCaU5OfJbbWz8kzYdPDAhMXqB6++vu+dI6xUaHnTSolGMlw8yStEexDYSkRPWG6CjZt+PpL18j6W6QDttkw44NAJ5ykyZcj6LTQTgS6Qck9+5RvnJll9R5DHyswYBA4ozlZgv2Lkq9juYHfxZTrghKZWn5B5F57kIxeTYiz0YMuvv71LfR2bDppeqpOrOvL3D3D2+QJl3SpPvIkYYkau8TDgLwGwGBqCMkxNEmRXy4kUyRR3RbexXmVJEy6q8w6h9TpGdc/1JZbtsLf8VgXe0Oz4AM0sPrgEls2NxQjEaCXtcwGHz6CYRoTbJ0b8+Phlff2/l/oxRZa5Ostd/LHCDbXCPbXDvwNVXkRLevH2s4ad4nzQcUKsN1Hr8Lc6RLNZym5DdolE8QpW2SvE+mYpthGAcDx7YgNobtf7adA7fdKgudkhURhU6fEGgYin4XYwwqjtBJjFGadGNtpw1TBtYH3vIKJCoaYrRCxxE6y/CnZsGzpQPLG3g2ZYLWlubEScMrr/m0tjSuC1PTEj8QLD8omJuXfO4LPllm2NrQBKHA93f1XJaXFJM3Cr7wZZ/h0B5z53bxLGkN++D6FbTK0IWdVx6dW0QpJN9o2bLkw4u5NmPTNEvA04ODS0rqCbymUdomytpMmjNH4g34boWZ+kXivMvm4BZR1jlUqOxxKLa6j33dZDnF6uO7vuL2KnH72RiJ6TjGqAIhfWQYEp45g1OtHdBW/GR8rMGAg0MgyjjCJdIDCnK2Q2zPg4lphzPnPOoTEqWgvalYupfTaeuDuv2ODStGZRnaGIMTlDBao9LYjuMQYpB0JV7VZ/LFGU7+5jlaH26i4oK0l5APM6QrKc1VUIlCugLpWc/s0drQtlOVPdzAJRumxJsj1LhHV7gSr+zh1WyrinQEujDko4ys/zxqfcL+M1blOl7/rbUXdqS3I/+6PUk/b0jh4julsVHM/gc/VaMD5bHj2BA/s2DSXjeBtMJUwjmyrpkQAkd44+u97cx3hJrgpwC5ShimLeKsQ600d6T3ONKjGkwfqlh4HJjt62U0xhQUOiVXNgBIiwFJ3meUtoiyLlkxolApuX5Eclcpin6Pot/bd/50benQz1bR3p2hDK04mM6znXauZ4HWpibL4DOf8/j9fxajNXzuCz61uuUGzC44NCckb/8i451f5lx8wSXLzM5mcm1VUanm/Fv/ToVoZPj2nyTcvf18rcqrEyeJh5uko4PlhE2ckN26d+BrzwJR1mGUtlA6O1K3ixSSwK1ydvrLuDJka3ibKOtQqGTMOTres2iFrHb/SGxboTbqyS2MO2uQ3mM4dGwYQ7a2ajMxgcZoRfmll9FZuse59qj4WIMBhcLBoS4nKYsaW2p5HBDA7ILL3/k3q7z2RkCnpQgC223w8x8l/NP/z+CZsGKFdHDCsg0CipzqmRdRyYjBvas2OAhLqCTe5yceTpdZ/LVTnPrGeZoXJnn93/0iWmnu/N51lr57l3CyxGf/11+ie6tN0AipnKiTdmN+9n/6ASopmLwyzcmvn6V+pknr/U2u/+P3SLsJ4UTI7GcXOPmNc5jcEDQCknbMyo8ecO+P9mvPf6TvjsRxPBzh4zgervRtiu2IK5rEyrRWgklc6VPobGd3prdNUJ4DpHApe01ONj5Dxbef/eig73Z+wvrweDveo0OM7Zc9HOnjSo/QqxN41SOK0AgcGVD2m6TFCKWz8Y42R28HVZ9y9KIlWsEU1dAaHz0vWd6DsBO8Cgm4uE5IeICmSl7E9JN1Ngc3We9fIy0Gz7wkkSzdfabn20a7pYhjzfmLLjevFaSZ4ctfCwhCwa0bBb4PnlfiX/67Jb7+jZAsM9y9XZCl9pnLMxj0DMOBDTAHfU00er6B5tTJ12gtv3toMPC8oXTGKG3TT9aZqJwCOHCj8DCEkPhumXOzX2GmfpGtwW02+tcZphsUendj+iRI4eJKK3DluyV8t0rgVnCkR5R1H+piORhuWMENSqgsJY/6R/7cfdCa/ps/3v5y5O0W/vwC2fqadS48Jj7WYEDi4MsSoajQM3tTKZWa4OxFj3/4DzpsbWikhBde8vjm36rgeg/rmj89DCAch3BylrTXQsVDimiIE1aon72CW64zuPMeSWttT9SfbEU8+PYdVKq4+K++xNv/8U/Io9zu3h8mwxWaB392h2h9iFYGlVgWZPuDTXSumXltDre8N9UqfYegHvL2P/wJWT9l8aunmHxxms1frhJvRbbNRnr4bpXQrY0XJSvWIqWHI+2Oc+fn0hu/Zv9fbh8r3J2MwPYE68ijK1W5TsDJiddZaLy0s/jv7toUyhRonY//W9hAYednOVoXY7EQ+5rWBcrkKG1dCfMiOnBhrPpTnGm+gesE9JN1mw5+5F6IHkNWc6RPLZgZXyt399qMr58rx9dRPHS9xn/f/rkQzjgrMNaSwMFzQxx5NP3vst/k3MxXOD02YLLj1xhjxq6f+ViRL3/ouhU7123PtdQF2tjjMhWR5sMd2dznhSjrsDW4TSWYYrp6nmep9f6s4DoBjdIClWCSxeartEf3WO9fZRCvo8zHpw3wNMhz+P6fp1z7oGDpfoE28J/8RwMrsBQb0gT+4//rEM/b7bzxfFhdUTvZAdezNvA//F5C6zmpbDpuSLV8isnFl6lPncUPakzMXSYZtVm7/UNOXflt2qsfgNHUZy5itGLj7k+ZOf1ZsqTPsLPMxMIVKo0FhJCkUYf+1h36W0/npDlMN9noX9sJBo6Dsj/B4sSrzNYvoXROkltdE6VzW5YUjHUwnPFmwMeRdhMlpTvODI6zAuPsQK4Stga3nxgMVOfOMnXxDRy/zNrbf8po8x4q+4jt3sagRiOS+/csefApMg4fazBg0HbyQyPZu6syGrLUsHy/sDezgMaEtEIxzyjIlY6DW6ri16dIu1uoJNoRckBIVDJC5dm+HYUuNGk3JWknqFQxXBkcaLARrQ8ZLvWJNvZGZUVckHYTskG2LxgwhSHrp4xWByTtmGhrivJ8ldJMhaQdY7Qh9BrM1C4wXT1v01I4OzegXajGN+TDNyePvPYR7VetJOvBevY7aVyUlXfd/oN+6O/2927M3j8azYP2L2gP71EcQFTznTKVYJo77TeJ8oNFXw7rJgAIvToXZn99z3UQ+x5kB/lI2s+m/pyd6/a0u+HtEsFBgde2Ep8x4+v02Otnr+HDPxskG2wObtAePb90LFjeRj9Z40H7FxijmaicxnPC5/qZx8W20pwjfQLXOhxW/Am2hnfGKeFPZgd7FBgD/Z6h39vNSK6t7M5BCrvwH4TTZxyuvOJx6bLLaKi5/mFB9zkRB7UuyOKI3sZNGrOXGHaX6W/dRuU2GPWCKq4bIqRDuTaL1grHC3D9CghJWRVUGot016+jdU65Pk918jTJqE0W9zjuRJ8VI7rRMu3hPRrlxXHW8MkQiPHmycN3yoANDtQ2p8XocTAw3jwJGxTs/HfsdbH/vM6RxuBXmpSnTmK0Io8HtpXwaSAl1dc/R/rgHvnm5o4UefX1z5LcvUPRPqbL69ON4umg0cRmhNQtu9N5aCeotfUw+No3y7RbCseBU2c9PF/wxlcCkthw/07ByoOnr4UZY9BZQtrZQMUjdJ5hihytCuKNBxhVUESDQ5idxvbHO+LQhSHtpRTJMccndvUY4GFlz939r+eEVIMZpqrnjnfujwlCiHHK3OFp1Nu3BresvvxBRkZCWo+HeIVUDY/NUfCckOna+acY1fPHdqbBBh7HhxQO/fhgsuCzRq5i2qP7YCArIiYrpwn9JvIjBpnPGtvPZslvELhVAq+K55RY719llLU+mW6GI+Hpsp9aQ5FDq6V5752clWVF9pykBYwuyNI+eTqkyCKi3iq9DSv4JIQki/tIN8D1AntfSwe/1ESr3P5/uYnRBb2NG6giwXF8Ks1FwuoUedI/eofUGNoooqzDcudtfLdM2Z98omz2o9i+X1wnwOX4Tn9PA8cLkK5P2t8iG3X3laWPDCEIz5yh6HZsMIDVlSlfeoGi3fqkg4En39CFSRlpS+R5eGLPc1vz+spvlBj0NJ7PWI1Q87kvh2PXu/gjBQM6z8lGLbJea99r8frh3QTjwaILhc4VjQsTZP2UpBWTDdI9xxyEcLJEZaFGOFUiaARUT9YxxiBdiXQlwURI7VSDoFmiNFvBaEO8McJ8jCYZn1YUOiPJ+1SCKcgYk8P2Tujbu+i/wvODrZP6RHmHTvSAkt8k9OrjWv6nE1I61EsL+G4Fx/FYar9FnPeemXPfR8cuH0IKBykd8jzak8XbVtnbvue3FU23S33LSwVLD56T58Ah2JmVHtoUGSAebeGHNRwvoEhHgKA6cRKlMowukNIdm7KNBcVUZrMHbsDTlp5yFbPRv0Y1nGG2/gJlb2LHuOrTC2tKV6RPKR/uODhhiNNs4lQq+DMzmDQdyz/7CD/4ZFsLbW3FQ+ns0InZxaMim5RFjcSMyEyCGh/b3lT8i//28XrKa8uf7EMcb8X073R47X/5BdJewu1/fo3VHz7AACrXdvF+NLqVgoWvnmbx105Tmi7jBA5ePeD+n9xitDrAKIPONZf+3kt4VZ+kFbP64wfEW0/n6PUXDXHeoxXd4/zkl9kY3mCQblKY7JFj+uSPKRX8FT4KbNdJ2Z9gunaWycoZ6uEinlv61GUFDkPo1Tk9+Qa5SljrfvCpEUSSjovj+Ajh4PkVwlKT9uY1m2p3HIzWdrF0fPLMlh4dN8D1Spbb4gYkUfv4fiUfGVZmXUrHWuoay39JBltMnXwNgFF3Bel6NGYv0V2/RtzfIKxMUZs6i3R8tFZ4QR3XDUmjzkcK5pUpuLP5IwSC+cZLhF79YyW5Hhe6yFB5+tSBtFOpULpwkfoXv4Q/N0946jQ6z8fy/oLo5nX0U0jOP5NgwJE+9dI8zfIp+vEKvWjlwFavsqxRkXVcPBTWB2Abo5Hh2hMUs4r8k90pD+53ef8/+yXSt+6L+dB+x6QV8dZ/9GOyYYZKHwlYtGHpz++w9uYS0rVpYZ0r8lGOXwvQuSJaG/LhP3qbfGQ1+4v40014+jhR9ac5P/llXCeg4k/ZXvVHUjA3t77P6uDxpJ2/wvHhCI/p2nlmahd3d9hjAuaTmNufNkjhcnryDauZMLBytp8khJAEYYPm1AWi4SZJ3MbQAKBaX6RUnQEhyTO7exz0HuD5ZTy/CsaMVSEPL1k+VxjDoH2P5vwVGrOXGHVXWL35PZLRFl5QtWJu3WVcv8TChV+nvfIeUX8NVaSU6nOcefV3EUJSZDHD9j3iweZHVkYtdMb91s9I8gEnJl6jXpp/Rl/22SMdtMmGbfzqBF5YISvyY5Wv1HBI9OEHJPfvMfEb3yC+eYN0eRkYl5ezFB0fn1T8TIIBYxTGKOS4deMwsppGjbMBhSVnPTShGM2n3mJW55qkvf8iG2WINw/fmebDjHy4X/nPq3i2/FHY86bdT3aC+jRimG1ydevPHntMP/l46uZ/WeDKgFo4x1z9ReqlOcr+xDgT8GlPvz4egVtltv4CaTGkNbzziY5FCEm5Oovn1/C8IVrX8IMaQjjjLh2NFA6ua22bpZBoZVPtrldi2FsiLE8hj9ER9Cyx9eAtvKBqWfTjrEWRJ6zf+RFaK9KoQ54MuPf+HxB1V1BFRhK12XrwS9ygghASlSdkSX+PNfPTw5AUQzYG10mLIVPVc0xXzxO4lbHN/KcHUWuJ/vJ1pl/4EpMX3qB182dkw2NI32ttzYrSlNF775Ctb1B0jyedfxCeyVXSRpPkQ/rxKoXODlWMK0xORoqDdVX6y17nLaKc/r0uRuvjEw//kiApBqwNPvykh/GXBiWvwUT5FDP1S0xWzuA64WPLAdukr7QYkhUjchVbVzld7HSQHMl0ZR/EbleHsFbH27wFzwnx3BKeUzpye+z2DrpZOsGgtE4/XnvuLZmPgzHG2pOr+2TpAK1z4uEWxmjiqE2RJzveE1I6FHm8cwVdLyRNeiAEhXq+RkSHIR5sEA8eUf80mkFrt7NFq4zO6m7GThcZUf95Bu6GJO+Tq4Q47zHKWtTDOSr+FCW/gefazoFnmdUyxqBMTl7ERFmb0RG6VrJRj/7yddywQmXuLEYrotYy2aiLztMnEil1kdpWRGNIV1Z2HAw/Kp5RyGQ9wEdpG1cGh6Z8lMkpSFHkZCZB89E4AJZJbTgK+SRK2+hPWb9xPsrp3mjRvbGf0PgwCpUyTLdoDe9+PAP7mJHk/cdKDn8UFCqhNbyL4wZ4fgWtcrL0Y5RlFoJqfYE07u3soPYdIh1cr0QQ2jRxkUfk6WhsVX04BskmafH4erHjBmhVHIk0F7g1pmsXWGi8/MTebWMMSmekxZA0HzJIN4myNknWI8mHFDoZayI8nR+BwLLRLRfJBgFW6KVE4NUo+U3KXpPAqxN6dVzHP1LmIvCq1MJZqsE0nejBscd1EKK0TWd03859T8Ag2SAvEoyxqf+HEY+s9koadw41SSvyh9z78oODmSAUeD44jsB1Bd22OtD1dZBu4Ay9I7Udj9L2WJjn0w+lM/rxKv14jVo4Q6N0gkZpnnIwhSuDXW0R6e60FW+TMnfxkI7KuCVajzPgVgNkVx8kK0Y2+EhbDOInW3T75TpuUCbtb1E/eYXpy18i6W4Qd9YoktETSYVRe4Xh2i0QArfeoNAa9RTGRI9CmCP2czyuNiXGUo/1cJ5qaZaVzjsk+X4vc9iWvLE3355gQEik59s2i3FbimVEGoxS+y1ahUA4rpV1FHLcyHDIsWC9yneOF2NbRT0+/hH/ZyERzsMOZuNz60PGIR2E4+4yOLUaH6seOqVj/dRVsXP+7e4Lo7WVj3xkzMJxx2OQ++IdUxR7x7Lv+x1+LYTn71xX+57xJGo0RhV7xv0XA4JKY4Gp+VeIh5tsLv/y4/tk6fLKl/6nLN/5Ae21g3kNXlBjYuYSsydexxhNd+sW7fWrxKOD/QeO8enUp86SjFpkycHP486RwuH05BucaL76RNlhYzRK5/TiFdZ6H7DRv0mu4o890+dKn3ppgdNTb9AsnXxsifJhDJINVjrvcLf1k/0vSoETuui02O3m2X58xs1SQgqEI9BKH9gO+0nj1DmXqRmHckVSqUl+8O2I6Dm4vv4qQSDxnJBayWYKysEEoVfHd8o7GaZtDQEbBqgdD4xCpeQqIVcxmRqR5AOSbECS94jzLrlKOU7ma+7V32Du1d/A8Ut2vj5mpmLzg+/z4Mf/DByH2f/Bv8HgZz8lvnHjse85yjL/jDIDAjkWVsnywaGWpw4uDTnNhDOHomA5v0mOTXOFswvM/rXfpX/1Lbz6BOHCabzGBCqJGd76gP6Hb5H3xikYIXGrDepXPkP5xFm8hnVwU3HE8O41BtfeJd3am44qLZymdvFlyqfO4ZSrmDwnH3QZ3vqQwY33KIa7k2UwPU/t4ktUzr2AW6lhlKIY9oke3KL3/s/JB72dBdat1qmcfYHGi6/j1huYoiDZWGF46yqD6++yfZNUzr9I/cXPMLz5PuHsIqXFMzjlKioeEa/co/2LH9oxbLcQuR71K5+ldv4K/uQ00g92rDx1ltF7/2f0P/gFeb8LQHnxLLUXXqF04iyOH1BEQ4Z3rjG4/h5Ze3NnHNLzmf3NfxmdxAxuvEf9pc9SPnEO6XkkGyv0r70zHvdfRHw6J0Q/qFKfOMva/Z8y6q/ZtPETsgJHgRCS2ROvs7n89mODASlcpqvnmau/aFs4n4CkGLLceZv1/jXirDsWgvr4r22hM7rRMnHW5fTU55mrv0jJbzzxfaFXpxrO7Pu59BzCuRrzXzvPxo/ukA9TjDJkvRgn8HACB11o/EZIOFdjeLu1c8ynCWliyDNDhGbpbm5tkP+Sw6DJVExn9IBetLIrLrYjLLS9IIudd8D2IrqbJdhWDt0WTDNPI8U+DlhVljxVR+XDTrk6jjHFs9m8PZNgQApJ4FUoB5OM0q1DhWEMhtTEjHSfQIY8fBGF4+I1J2l+5sska0uM7t0AIfAbk9Qvv4bOUoY3PyDvj9NnRiGAdHOV6MEtMAa32qB69gVMnqOyhGK8UHrNKeqXP4NXazC48b61gvU8nFIFlUTWznT7gtSaVC9eoXTiDKPbV1FpghhboKqxe9nDgUD1/BXqL7xKvPYAdfsqQkq8iWkaL38OgNG96+g0Qfo+4ewiXmOSdHOF4Z1rGK3xm5NUzl2miIYMrr1L3u8gwzLlE2dpvPwG8dJt+jfeQQYlKifPU7v0Mq33fsbozjWKOEI4Lv7kLM3PfMmyjm+8h84ynCCgfOo8wnEZ3HifdGN5fKEFbrmKt3gG4TioaET3vZ8iHA+dJRSjx+8gf5XhuAGN6fMEpQaOGxAPN+lu3SJLeoTlKaYXXyEetfCDGq5fIY3abK68g9EF1cYJqs2T+GEDowuSqE1n8zpFFlGqztCcvmQtqaVDGncZdO4z7C3v+/xybY7m9EU2l99GqZRKbZ7JuSvUJk8jHIdKY4Hu5k36nfs4jsfUwqsEYR3p+KgiYdRfpbNxHTBU6otUmycJSk2EgDyL6GxcJ4u7hJVpmjMXqU+eQ0qP+uQZkqjD5vJbe8YkkIRenZOTr1MNpx9LttJGU6iEB62fszm4QZR1wRh8GSBwcIRDoXMyE48VHZ3xs2JFtZTJEUgqTsPOBTraQ5az6qQKV3hU3UliNSTXjy8nalOQ5H3Weh/iOiGL3qtPbHl0pY/vVvGdyli90j7PwhFI36GIc4wy+E1bY9aZYvqLpzFKo3OFE7gIRzKUn05Vw25bE0cGKSHPzIElgr+cMGhTPJVb4bNE9+67H8m1MBuO7ztjyLe28CYmMPkp1HC3/KlGIytLfAw8o24C218vxONTHgKBRhGZPpHqow54yKUXkGyuMrp/E1MU+BPTBNNzlE+cJets2WDAaFSaED24bXft0QBjDF6lRmnxNP7ENF5tYicYcMpV/MlpTFEQ3b9F1tlEuD5utYZOkz3BgFMq4zencYIS0YM7pJ1NhJQ45YrVf35I3iuYXaQ0fwqVxgyu2+yCcBzKpy9Qf/F1Gi99lmR9CZ1agoeQErdUprN0l2T1PrrICedOEkzPUzpxlmjpDnm/gxOWKC2cwglC4tUHjO7dQHo+Kh5RvfAiWXuTrNfG5BlOuUr98qs4YYnh7WsM71xFZylOWMJrTBLOnaQY9HaDgZ3r7GEwDO9es9dJ2kj54WvxFw2O44PRpEkP1w1pTF8gS3oUWYTrl6g1T2MM5OkQpTKy1NbjHS+kPnXeLvRRB+l6NGcukozajNTqDg9BqwwhHSr1BYzRO8GAweB6JaqNE1Tq8+TZEK0LKzySx2Tbn5f0SeMuxVgi2xhNng4xRuNIl6DUZHLuCt3NmxijqDYWqTZOkERtijxCFQlaZVZpU2VkiZ0cijwijbvk6X5+ge+WmaycplFafGLNW+mUtf5VNgc3GGVtXDxCt7ojLW6f/5hcpfiyTM2dtDRho8lNyqjoUHEnqDgNcpPiCJfQqZHpmMJkpCrCwaXqTlB2GhQ6o+DJBDmDYZhu0otWmKqeo+TVH3u8EBJXBgRebVze2N4F2oU/bY1ACoKpMhhItob4jZBilOGWPJyyj8k/vSus40K5ImhOOJQqgg/eznZMjT6tkJ5g8ZUJhpsJ3aW/2JohaX+TtP9RS4AW0g/wJiZxp6bRcbSzvx5d/YCi9Xgu2qN4Rt0EirQYMUpbFDo7tD5h2QKWsBGb4f4ao9GkrXWS9SXyjiXT6DQmWr5L+dQFvMbk7qFFTj7s4Zar+BPTtmYPGK2RfoBTKu2OL0sphgOcUplget6ycEcD0taG9S5/+LvkGWo0wNQnCGYXQAqKYZ+819lZ1LcRTM8TzMyTbq3h1hq41RoAztjqtHzqgk3vb5+7yMm7baIHtygGVoUxcz2SjVXC+ZNIz+paC2m91XWeWXapUmiRo2Kr6iVcb5dp7AdUL75kAxHXJZiafehyKvzGJP7EfivZYjQkWX1AsvpsSFSfNsh6FXeygfA8is32WC7ZEA022Vx6C8f1aUydIwibuJ59MA2GPBvR3by+QzIUwiEIm9SaJ4gGG0SDdbygwtTcFYJykzTuoFROErV2HsT65FnC0uSe8VQbi4TlSYxWrN3+/k4ZYDtgqNTn6GzeYNRbQRXj4NEI0qS7k+J33JDG1AWEkGNCoKHII+LhBnk6Ik37FKkNNOLRFmnSZ/7M5+m2bh/KVwi8GrP1F3Ck/1hekNYFcdZjpfMOUdYbBygeJaeGK3wSNdzxc3CES8Vt0vTmbTuxTojVgFQMqboT+CJEGIkvQureLJHq0S+2AIMrfCruJK44GrFtG0rnxHmXUbr1xGAAwJEOoVdhlIodSo0pNHk/IV7ro3OFztRONmB4r42KC6Tv4NUCq0ia64/aHv9cEASCRtNhZt6hOSm5/n723CSKnwWkI6hOhVz82hxLb7f/wgcDzxIqjnfKx9Zi20I8hQrjM+smSIsBneF9hHAOZe0rFAJBSVTxREhbrY7Fh7ZPYyhG/T3pDWOMTZ27Hs72wiokbqVG7dKrlE6cwW9M4gShTYHXGsQP7uyxl8221hjeuUrjpc8x/dXfIu+1Gd2/zejeddLWOjrZZeXmnS2G967j1ppMffmbFP020dJdRvdukKwvo+LdtKJbKhPOLlqOwaVXDrgsescpEGwAk3Y29xD0jNboPEO6Y/IfoPOUvNumeu5FgslZikEf6fuUFs+gkhH5oIvOtrMNDl59En9ihtKJs4e7VQm5w0cAUPFoh2/wqYKUCEfaOthHmGnDF85R/drncSab9P/wu4jbdsdtF1q7687SgQ28XNueZrQiGW7uYfELKfHCGl5QZaI0QaWxAEBR2N27lB7l6hTTi69Z8qXRVGrzFFnE9u9dCof65FmiwQa9rZtHYtcLIfGDGgunvwRjOdpSecqOdbxot9evUps8w8TMZfywRnfrFp2NazYw2T3Tobk6KVxKXoPJypknMvEzFdMbM7S3g/jC5GQqpuzV6ZsWvgh3XN5KTpUC+3qqIzJtZXaVydHCxxM+RkBmYnKdEKs+uUmRwkWZHAd3jz/HUZAVEVHahuqTvSiEcPCcEg9nMo2ywUDet89WvLpbMmu/tfLICfhoNAkBYSjwQ4nj2jEUhWHYUzxF88UeJLFhfaWg21ZU65Ise/JAhYCgJPACSRrrw3kGAlxf4ngSo+204gYOCCgSRR4r9DaHQoBfdnF9iZACow1FqsniYufaOb6kMhlw6rOTTJyu0F2OqEwF42MVeaLwyy5CCtLhLqlTugI3cBAC0mGx+7PxZ2ll8ELH/n9hyJOCIrUXNqx7NpgbH4NkfIyiSNWnlVq0H1rT/9EPxmR6S0g31uTnqU73TIIBIeSOmU41nGWt+x5Jsb99y6AZmR6Rsq/trwWOfcsf2aGIbdb9eHFwwhJTX/km4ewi0YPbdH7xffJ+D6MK5n/778IBmv7DWx8Qr9wnmJqlcuYStUsvUXvhFfofvkXnrR/u2fXHS3fIttbxmlNUzlyicvYS1fMvMrp3g60ffguV2MhVSIes26b34S8Y3bnOvqfYQPoQec9oYwOdJyxyxXDA4Pq7BHOLTHz+15n68jfQaUI+7LP5/T8mWV/GFOMgSgqk69G/9g7DW++Tdbb2ny8aHTA289G6BoT97D2dnZqPtIAL38OdmsBbmCW9dQ/Ve/oWQHduGm9+BnyP4PxJiqUhnl8l9+0iLYRDUJpg2F1G5Qmutx1V75WUNlqRRm3SpM+gfY+t1XfHjHKJKjLC8gSlygwqT7h//U9tC2NQ2TMWg2Hl9g8xRlOfPEOWjui1bqHV4TU91ytRaS7ieiVW7vyAJO4yvfgq86e+sHNMkceWX9C6i+uXuPDK3yFLBw8FA8YGxYfssH3X8nykePI0kBVDutESD8+UhUnpFZsMVRtlFNH4OdVoVuKbY039hwhYGLbSBzvdRAh782yTsQBSHbGe3EEKgRq7NB4VSudHVha09rQeT6uJ/1EXjCAUfP1vN/niN6ucPBcgJNy/kfIf/Ycr9DsfLSDwPDh13uPcRQ/PE2ysFgyfoN5aqkh+419p8NmvVfne7/f47u8dzB0KKi6nPzfF6TemGW4lVGdCzn9lFq/k8OEfr/Du7z1g6/YAISGoeXzuXzvLmS9MU50KGbVT7vx4g1/+N/dI+jmuLzn12Sm++PcvMH2uRtjwOPnaJF/8ty+Q9DOufmuF9/9wmS/8W+epTAZ8/z+9Tm/Fzr3zLza48LU5/IrLn/5f3gdg9mKdU5+bojYT0ro35NV/6RS12RIbN3q8/y+WufotG9D99X//VfJY0VuJuPLXTxBUXdoPRrz7ew+4+d21neDiVwVus4k3PY0MQvJ2m2x9jachijxDbwIP1wlQOrVypcI5sLd5u23jQAiBV60jXO+hH0m8+gS6yNHjXJfwPCqnL5CsLRE9uE2ysWpb84RAesGBLlCmKCiGPbuo9tqM7l5n4rNfJZhdIJw/RXRvtzXD8hCGqCzd6SKov/Q5/KlZSifPMbx9FbSiSCJ0liBdj6y1cWB/6L6xHGWxNBqjC7xag9HtayRrD8iHPXSekfc6O8HI9ljzftt2UyQx6db+PteDdqIGY2Mv10EGLkZpTKHGk/d4Rxt4drzGIDwHNUwQUiI8Z/w+j2BxgnSti1MNMbkiXTpenephOI0a5c+/SnDxDEW395GCAdXuUrS7yFqV7P4qIi8o8ohydYbTl38L1wvJkj7xaIsiT3b9yh759RijyeI+va1blCpTnLzwdfuCEKzde5M8G6FUSqk6w4kLfw2tMhwnIMo2Hz4JqkgYdB9gdMH0/MtjMuDaTklg3/hVTpYMcL0SMyc+S54NCUoNKzYz/h1Nzr9MfeK0Nb0aExfzhzQUtnkLk7OXqTVPMeqv7WmrDN0qFX/iSJK2WREzSDb3kYMNmmJ8fz38iqY4cMG0GwDFvjfsPeNB8fwTYYyi0MfhvHwyW8BSRXL+pZC/8W80uf1Bwjs/GhGPNHlqiEf6IwUCQsLiKY9TZ13qTclRDfGEhLAsqTUd/PDw8owQdke+8EqT3krM0ttt7v7kfaQrSQc5UcfO0bXZEi//zgmmzlS59q1V+hsxzcUyZ74wTTIouPndNYZbCevXerz5n9/k4q/PMX+lyf1ftLj/sy1UYRhuxCSDnKDqEta8sfa+heNKgoqLX9ldK6QraJ6sMP9ig3RU8JN/dAujocgVg/Xd56zU8Ji9VCcd5XzvP7mK0YbL31jg5GuTpIOcm997slbApwJCULp4ifD0aYRv173w/HmypWWimzdQ/d6xTvdsuglwcKSH54RI6eK71Z2+zGNBCPypOUoLpy2xr8jxJ6cpnTxL0e/udBIIbJBge/DHxLxak9KJs3j1Jnlvr2CH15xC+gGmKFBpjBqz8A0G6Xo76Xmw3QROqQxaW5vjNKEYDTFKIV1/nI6xSDdXCWfmKZ84S3TiDFl7E13kSM9HBtbvPWtv2kDlOJdBOjhhGa8xyeD6e4zu3aAYHbww6jRhcON9yqfOUT5xFhWNyIc9QOCUyrZjIB7tcBQehlMOKL+wYNPQSmNyhRolFP2I0vk5vIkqOskpuiPUMEGNUpxqSHBqymY9Vjq4zQrpWtcGDt5Hk6uV1QrB5fN4s5NI/2je5Ichvf0AkxeIMCC9cRc5LGhnH+L65bHJikua9IhHWxijyOIeWyvvkCRd9CNBndY5/dYd8mRgvdnHUEVKkScMu0tYvXiFVhlp1CGJO2yXI9bu/5RosE6WDOh37lkJ13S4EyynSZ/NlXdIozZ6LOyiVU4yarExXry1yomGG2NioeULZHGPkbM6draz54mHu5khozVbK+9YMSMh9wnZeG6JwK0e6Xpa98jjTS6fDI6207fExkf0RT4mlKqSMy8E1Cddrr0d88vvD8lSg+MI8o9K9DPQ7SjuXIeluwVKGdLnQB4M6z4Pftnm/s+36DwYIYTA8aVNswPVmZDL31zk6rdWuPuTTXqrMVPnqkyernL+yzOsvt9hsJEQdTJW3+8ycapCba7Exo0+d3+yP7t5VHjjQObBL1usfdilyDTSlTyaa04GOZs3B9z+8Sa60NQXyiy+0mTyTBWeRTBwpDKS3byWmnP41QncoARCUiRD+is3UOl40yeEXXuERKt8d4MpJOG58+goIl9ZwRQFTr1OeOY02fraJxMMWFt220okePTCHxNGE84u7pDpvOYE0vOJlu+Staz8pS5yRvdv4tUnqJy5hFdtIFyPYHoWnac7GYRt+PUJgrkTSM9HpwlGK7tQSod0a31XvwDwqnXChVM45So6iTGqQAYl3FKFtL1pe/bHoXuyvoxXbVC7/Br1y6+Rdds2GHAckJK83yHvd44dDOwIKglJMD23mxUxBp3n5L0WxcBmCnSW0L/2Fm6tgT89R911KYYDDOAEgdUxWH1wYDAgSz7B2SZGaVSUgjYU/Qg1TCidnsFtlNFJTupI8p5lqnrTdcrn59FxRrbWxSn5CCmQnvuRSgQ4EqdWwVuY5VlM0MX6FsX63kklG3UPPT5LB7TW3j/09SRqk0QHt5JFg3WiwSETiNF72vmypM/mytt7DsnTwQEEP0tmfLQV8GEMuvcZdB9nvW3ot+8e+qojPVwnfMz7x2cxtiXrIPOxTxOsUuHR5Im3hZM+CQShZHreY9RXrNzN2Fp9dmlpY2B9RbG+8hQlwGM8djrXbN0a0Lqz3aFiULmdF6UrKE/4zFyqc+sH6yy8PMHMhTphw0N6kukLNYLKR1x6xM6/9n4FBaN2yv1f7BJ69QF9+J2lEWvXehSJfa23EjF3uXH4uKRAeA6m0LvlL6Xtz6XEaG0zF1JicoU3WUWNEnR6gAAetpXerzSpzp2jOneOsDGLW7KBedJdJ2qv7AQD0vEoTy4SNGZIe5vE3XX7mgB3YoLhndvEN67b8wYhlRevIJ5iM/Vsugm0olApWTGyqcl06+l0v7VidPcGYCifPm/LA1lC/9q7DG99uJMZ0ElC5xc/oPmZL1M+eY7quRfI+z0G199Bpl08TxC4Gdt7aZ1nuJWaFfop2Z1hMRowenCL4c0PxqI842OLHCcoUTl1HqdsjTiKsTDQ8NaHpJu7/aHFoEf/+nsU0YjGlddpXDmNcFxUGpO21knXl3cIfTrLKIY9VBrvSdsbrdFJRD7oobeJk9JmPbJui+r5Fy05cVvoIkkY3PqA/rV3SDdsNJisLdP+6XepXXqZ8snzuNU6RivyYY/R7Wt7+02N2cky6CxDDSXCdym6I4RrFRd1mpNt9EnXewgBRT8i37DBhFu37Va6ULgTFZxaGW+mOQ4cMmToY4Sw31sIUBqTHzDZCcBxkaFvSw6VMt6JOZxGFT2McJo13OnJfW9TowhzgD2n8D1kpbwnc2Ovr0LHKSZJHxusCM9F1qpW2TFOwHWRYQBSYAqFHsWglD2uXALXAaXRSYpJs4OJm0IgPBcR+AjXtaxfAehxSSZJ7bX5hCjpUjhH0vY3xlrpPo2s8McJx/GPnOkwRlEoSyb9uFCpS8KyZO6Ex9ScCwImZlzmT3koBUmkGfR2CWyOC6WyJKxIpCMwGvJUE0eaNN47bikhrEhK5V1CYp7ZskMa7+16EMJmJ7aP1drgjYl3R0U6LHayAI/C9SV+ycELHF7726ctcc/stm9mUYE6jgPtNh/xoeFtq0A+iiJTZKODS1QPI48V6fAhovqY9HjQNbDzU4BbCdFZgXAkOskohglO6OHU7dwnELb7rD+ifHGedLVDttlHp/leHpsQ+JUJJs9/htlXvo50PMwO2RyKZLSHAC+9gOr8eWZe+jX6D66yde3HjDbtJsAUBcIPkJUqGI0sla3y7GFE8sfg2egMoImyDnHeYzs1+nTnAaNyeh/+krzb3pXVfUTa12hF2lpn4zu//4j8bsH5N3zOL7qs5QXfH/vbxGtLJJuru8fC+Lx6H4ku3Voj62zS/vn39h97ACdARQMGN99ndOcqe2SRx+PZXiSGt69aISWt9/AIikGP9s+/j/jljyyhTAhK8yeZ+fXfIdlYof2z7421FQwyCKmcvkD9yuuoaES6ubabpdhYIW2tI+Sf7x23UnvGrfOM9T//5/ZlpYjuWFvlPTeP0gx+eRsjxtTNh14bvHuX0dUlu1gGHv33V3AmG0T31tFJSvDiOZxGBTWIkIFPsdUlvbF/9yp8H29hlsqXPoN3Yg53ehKnWbcpsVqFyf/xv3rgAtv97/6Ewbd/ZKPyhxBeuUjjX/ktvNm9CnpFq8vwO28yevMtu6AfAv/Caab+/t8lvbvE6Ps/wzs5R+XLn8WpVcnuL9P7g+9QbLQILp2h9o2v4p2cR3V6jH7wc6Jfvo/q7CdcidDHP3eKyhuv4p89gdOo2WBrGJHdXyH6+bukt+6jBwd7FjxviLHu/xEO/Hiscrd3e08ZHPlOmXKwP4A8CMoUJPngYw1wfud/OMFX/0aduVM+1Zpd4P+9f7CIUrC1lvPmtwb8l//3zR0m/9xJn1/7m3W++jt1Jmdcklhz7Zcx3/+DHj/59l7NiMaky6/9bp2v/o0aC6d9lIK71xK+93s93vzTAUm0e03DsuSbf7fJV8bHDruKG+8ldFvFYVzTYyFPNMmgIB3l/OH/4R3Wr/XI44e7xiBP1MN/feyvXGsz5sXs3oN+xcUvOU8fRxuOHAd6k1VKF+YxShPMNjBaE9/fxNzbwp+p0/jSJdQoJVlukS63wdhNQPnSAsKRxHf2Gjq5QYX64iXmXv1Nq6vTXSfprOH4IdX5/Z0wKkvoL11l6uLnCZtzBI0ZGwwYQ7a6QuXKFcqXLqHTBG9qinxjEx0dvz3zGXo7btcyPyrGO7EnNcYagynyfb/PGx8mLN0Te0U2jMYU+mi/e2Ps7pBjpO602ldnPuiYgw0ozNgPwH6eUyrjT8zgNSbZ/O4fkm6t7QgBiTG/oXb5M8ggRHre7nU6xnfc07p5yFxo1H5SGACFhpKLf3oeb36K+N2buHPT415XgayUcCbqNnsQJzZyDX1M8gixS0pkKUCWQ0yhUP0hSIk7MwmFothso6P9i7fujw58iIt2l/jda+QzU8jQx52dwp1sIkshwnN5Ui1ZyHF2YmGWyq9/AadaxqnXkNUyweULVLtDdJLgLcziLVgpW29umsqvvYExhuGf/XjP+bzFOcqff5XyG6/g1Co24Mpt66EzUadUr+KfWiB6+0Oin7xNvnxYnfKj9rAdjm0TlidBIJDCxREe6jCzLylwKrbkYNLcEk6jDKcW4lZD0IasPRhrJFjyqvRcZOBSdCNkOcCftjodyYOWXaSPIfMrhUfJb1IN9ssM7//eemyyNDhULfWpIcWB3UwAP/rjAdfeilk86/OFb9Q4eT7gT/5xh/s3UrJU094sKMZtgGdeCPjq36jz+q9V+MmfDmitFZQqkrOXA373708ipODdN0dEA83cKY8vfqPGN/9ek7d/MOJ7v9/HcQQnz/v8y//OFK4n+cX3hnQ2C+qTDp/5SoVv/r0mdz5MePNPBqSpYeG0z5d/q7aTVfgoMNowaiXc/3mLc1+eIeqkbNywwXKp4RNUXPrrMTpWO8fHvYyw5lGe8HF8ico00rEtgkkvp3miwsIrE7TuD6lM+Jx4dZLpC3U2bz5/xVSd5eg4Izw7i04y1DDBpAVurUTp3BzCdyFKcUIft1Yibw12Ot+sx43cmU8BSpOL1BYvAYb2zZ/RufM26aBF/eSVA4MBowqS3iYqi3HDKl6pNh6YZvTeu+Sbm7jNJsJxSJeWyFZXKXrdY3/PT5fR8xNw/oLDpRdcqlVJrS4IQ8GN6wXvvZPT62muvORx6bJLEhuuXS3odu0Ce/lFl4lJyeaG4tZNhZTw+S/4GGNYWlIMBobLl13OX3DxA+j3DHduF3zwfsHsrOTlVz2aTYnj2Lad4dDwg+9lbG09+12F0Za9L10Pt1Yn77cxqkC4Lm6tSfnkeTAalcSfmKGQ06zhzU/jNKrIMEA444yLsGmy7bYWEfh2IT5gh2/ynHyjzein79o0XLVC+MI53OkJTJYR/fRtsqX9dqf5ysaB5ytaHaKfvrOz+Jdef4nSa5ePJ74hBe70BDqKyW7fJ373Gt7CDNWvfZ7w1RfQw4hio0X/D7+LUZra17+IOzOFf2oRWQ7RkS1fOFNNwldfoPz5V3DqNeJ3rpKvrKOG4xpguUR48Qz+hTOU33gFlKbf7u2UPxzp4coAKV08p0SS9XeMgCQSIV2M2dVFNxgEYuzqV8FgLcWf5NKpTXGkurkQAtfxCf06o/TgbpHw1DTelCWcqlFK6ewMvZ/ewq2GuM0KwpX4802MMahhQtGNEFIQLE6gZxroJMdtVpBlHxxJcnfjWAt1LZylUVrAc57sHJirmCTvH9uFz62F1sQoVxSjFOm5qMSeQ7oSp+wTTFWJV7qo7VrxQ19h7X7G+lLGoKs4ezlkctrl+jsxV38RWfVDsxucX3qtxIWXQx7cSvnRH/Xpbin8UDDqV/jq79T5rb/X5O61hGigOXUh4DNfqbB2P+OnfzZg5W6GdODCyyXmTvp85a/XWLqd0tksmJxxeePrVbLE8NYPRnzw8witDWcuhbzyxTKV2jNIDQD9tYS3/9k9znx+mit//QSXv7Fgq4aFYf1aj7ifkY+DAZVrNq736a3GnHp9isZCmbiTsfRum41rfZbf7RA2fC59fZ6ZizVMYQhqLqPWs7HufRLUKCNZ2kIlGTrO0KkNDow2xHc3SFc76CRDZ4X9udIkd9YRjkMxiPeJ8AX1KUoTcxRJROvmzxlt3kfnKeWpk4eMwKCLjCKL8SpNvPoETr2O6vdRUUS6skzebiGkg45j1Gj4VNm1X5lgQAi48pLH57/ocf+eYnpa8oUv+TgOXP0gRwgbHFy65OJ6gjS1AQFAqST4/Bc8lpYkt28pXBd+85sBd+8UdDqaWk3yG98MSGKDMXDihGB6WrK6qpmZlXzjtwK0hvv3Cmo1yVcvuty7p+j3NdkzVu/VeUbW3SJevU/l9EW8WhOdpWN/hArB7CLx6gPSzZUDWyg/DphCUXT6qN4AUyjy9TZ6FKOznGK9ZX+eZAjPQ0fJwZyBQqFaHVTL8kCcyQZO1WrBm7wgvXmf5Oqto48pSsij3eDBnZ0iuHgGp1p5zLv2QkiBKJUoNttEb31AvrSGd3qR0usv4U42yaOY9MZdBt95EwD/zAnKzTpOvYLTqO0EA8H505RefRGnUSN+5xqDP/8x+fK65RYAuA75g1XqgU9w8Qzhy5dIrt4ivXUflMKVAaFXx5E+Za+JK3xGWQttFIFbRQoHZQprpaoztFH4bgXfKRN6dbRRCByirP3Ynf9x+vJ9p0w9nGeUtjkoUxHMNfCma+gkRxeK8sUFBm/fA2MNgNxmBW+mgclykvtb6Cgbt6ZOYgpF1hogfRenHBDMNUnub3FUS0DfKTNVPUejfOJIqoVJPmCYbh34PR77Oc0ybi2whMrU1o7jlS5uJcCtBTgln3C2DgKStT7FaG92U2v7lVRhMNqGcUoZikceD9e1u/pK3eE7/32P+zfSnfj3+tsxJ875/O6/PUl9wqG9UTB3wmP+lM9///9uc+dqwqg/PtjEvHfO52/9jyaZmndxXKg2HS68HPLhz2NufxCzuWKDmSKPuXst4fxLjyeUqlzTW4248+YG/bXDy25xP+POjzYxGuZebFCdChBSEHcz0kGOLnavvS4M3aURN7+3zuIrTUoNH7TB9WzZde2DLlIKznxhmspEQNTNWH63A+91cB7qYIq7tjPBDR+/Abj3002G7XQnGAEYbCYsv9MmGewPEE1ekG8NyLf2d3TFg4OvQbrSOfDnAG5QxgnKpP0W0dYSOj8aMVdlKUII/KkZwtNnGL3/HuHpM+Rbm8eWHj5wXB/5DM8IusjJOy2KaHjgIicETE5JMPBHf5BQrkjqdcntWwXLy/bm/9EPMzwPXryylxT1wfs5X/9GwIkTDtWawA/g7DmHn/0ko9sxvPEFl9c+4/F//j8OaLc03/itkIuXXE6echBAvSZ488c5/7//ImJySvK//wd1Zmcl9yriSOpex7sQimRjldZPv0vjpc9RvfgyMghAa4rhgGRjmf7Vt/eQHj9uFKtbFKu7TP18ZXcsaW+//v2vGrJ7yxSbbUxeoNo9inYPWS6Rr26S3V/ZyUwUmy3UKEL4PrJaATbBdQkunsE/s4hqdRn86Q/Jl9f2BkSFIvnwJsHFM7izUzgTdcKXL5HdX7EtrMLBER6u8HBkQNmfpNApxmia5ZNjX3XLhk+LAZmKrLeAEyCFa8tRRpMW27vfg+/RXCVk+dF+X4FXY7Jyhs3BzXEv/yN6A9pglEH4Lo7nkG0Nxm6fMU41xJ2o2hRrlJJtDVBxhlu3Fq750HImTKFR/Rid5pahLZ7EHxA40mOicobp6nmqR3BcNMYQZz2G8cYTj30UMnBxQg+3FuI1SujMZgjKJycIZuuYwmZqqhdnKaKMYvh03RdBWVKuOmhl2For9lyCaKTobBRU6pJKzaFScyjXHKQD60sZxUPEvDQxbCznBKE91gsEni+oTzi0NvI9LYeqgNZawamLj5/P8kSx8l6Xlfe6j/8SY17Aje+sceM7+zN8+w43cP3PVrn+Z/sNfDLg5vfXufn9x7f8dZYiOkeQMv7xf75/k7Fxo79TynjeENLa3assPh5nZZxp8qamKMmLxDdvUPvs5xi+8zbJIxwBo46v4PqpCQbSjRUe/LP/fPyF918grWF1RfHyKy7/m/+whhDw7ts5t24+OVWeZXDvbsHcnMMXvujjuoI7dxQbG4pyWXDqtMO5cw7//v+2Rp7b8veDB4owhCyFtTVFq6VQyo6j3zW4Lrje86nn6jQmun+T6MEty1Dd5QMeen3+Cs8OehTtchy0tn9XCjWKUA+R/UyaQ6Fs94dnHyV3qok71UT6Pll/SHZv+dCHsmh3UP2h5SEsztnaIlijHyen5DXJ1YhcJWijdiSDXWnFvTy/gRBy7LwHGE2hY9vZo2KkcBHs59VsIyuGRHn3SNckcKtMVs/SLC/SjZb3i/tIe5/mGz1G11d3WlUBouEa0a11dnu97H+L3ojRjVWsouP2/b19cZ/8XLnSZ6J8igszv3Yk62V7WsUo26KXHN81LutEeBNl3EoAxuBWfDCWiS4dCa6kiDK2FSofrRUfFa4HY3XZA7A7H+S51ZfYrvOLR9/y0A+K3OwVINp3eW2W4ujrx8Of9Ml0w/yqwmhbQpL+k9t6dzB2m93Wx3AqVfyFRWS5jDsxifdIMFC0Wntk9o+CYwcDQkApFNRrgv7A3kBq3DniuYJ6XRL4UC4JhiPDyprC96BUkjskd6UMcWKoViRRpCkUhIGgFBo6PX2okmIQCFpbmu99J2Nzw9b6+/2jPWzvvp1T/rLgm78doJXhu9/JWF3RKGVYWVasLGv+4f9tSGvLkpvyzNDra06edHaCgG1s3/rPlV89Vv77q8fs44fJ8125Z7CdC8aWR/bago5JQmL7X7bcIUohuA7B+VPM/wf/q0PnSlmr4NRtK5wsBTvnUDplmG4R5z3M2DPdpv4FST4Y9zlrK0Iy/vn2cKKsQ5R1KHRmnREfcwelxZAobaF0bgOHx3QMCCEI3ArnZ3+dWxvfpxct79EdGH2whHBtj7WKs70kuvG9vA8P0ciPwz0WSKrhNHP1F5lvXCH06kc2NerGK/TjdZQ+fokt70UMPlxldNNmFYSU5P2YvB8zurM1/h52olDj2vHTYNRT9LuKE+cFC2c8rr29e32qdcnMokd3qyAaaAbdgn6nQCs4eTHg5vsJjNPfYUly4lzAaKAYDRRFZshTQ6+lmDnhE5Z2r5njCGYXPfzgcbOasN4T0kWOra+VzhllrXGgKgGz87tQOrOZKuwCIYWLIz0yFXPQQ1E/P8HUqwtMvDhNebaKE3qopCBaH9C5usnWW6sM7ncPHJn0HK78Tz7HxIszbL29yrV/9Ba1M01mv3CSiRemCabKOJ5DPsoYPuix+YtlWu+vk/Uen73xGyETl6eZ+ewitbMTeBXfsvgHKcP7PbbeXWPr7VWK6Oj8kzweUsQD/FKNUnOOuLOKfowWjfQCqnPn8Mt18qjHcOUuielS/czr+DMzIATB4sKe9/TffJNs9TkHAydPOMxNO8SJ4expSRQZWh2FELAw5+C61gXMkVZ/oFIWfP6zltQjJZTLkjAQRCPN9LTDT36ekqSGhTmHdkfTGxwcDLgu+D5Mz0i+8EWPwcDWwN57N+f99wocaXkAr7zmsbjocPKUDa1/9tOMbkezsqzp9QwLCw5ZZrh3V9Hr2Yf19i3Fz3+e8eprHnkOCFhdVnzvu9mn0pXsr/AcYcyOGcrDP7PtEfrwrMx4DpWl0GoKGDNuk3x837sajDBpZtsLx59rMCiT7TFM2jn+AD8DKRx68QoSmyXIVXKkLgGlC+K8Rz9epVFaRDyhzVAKl3o4x5mpz7Ph1WmP7hFltjaqhs+fzOVIj2o4S6O0SLO0SL00f4yMgEHpnNbwNv14jafZzZpCH5z6zxVq9OzIQ0UBd66mnDgX8MVv1Fi9l7O1mhOWJa9+ucK5KyE//KMBg25BkcPK3YwHt1K+8ts11pdyHtxIkI7ghc+UeP3XKrz/04itVVtu6LUVV38Zc/n1ElfeKKMKg1Jw9nLA+ZdDSpXDgypHepS8BvVwntborg0ApMGVAY3SIhhDrhM8GSCEpDW6Sy2YGQekBoF1DrX35+71d8seC189w9wXT9K4MEU4VcYJbJlEOJLGhUmal2eYfHmO1e/fZfMXK+SPXG8hBdVTTaZfX0Q4kq131jn7ty7TvDSFXw+RvoMTuAigcXGKxoVJqqeb3P/D66S95MDboXFhioVfO83MZxepnKgTNEK0MmPNB0PzhWkmXpqleWmK5e/csYHKEW6rtLdO1FqmeeZVpl/8Cu2bvyBqLbFveykkXrlOde4sU5c+j1eqMVy7zeDuB6RpD29qCqdeJ7l7h2x9bwlFDY5f8jh2MDA14XD6pMtWW7M4b12jbtyGwdAwPeUwPeVw70GB59psQBBoXrjgobUhy23GoF6TxImhXLKkvzAUzMw4LK0Uh5runTjlEASCdksTJwbHgRde8CgK2NjQtFsax4GNdc1wYEjGx2ybBsax4fatgu9/L6UoYH1dsb3JW15S/Pm3U6685OGN6QZC2gxGp6N5+62cpQfb0rGGn/w448F9RRz/qkUKgrnGi4zSFlHaRpvH745KfhPXCSlUQpx1P54hfpIwO/96amzvrk1RUGy0GP3k7Se8w+4mVX9wMNHyCNBGEWUHqyM+4ZNJ8gEbgxtUghk84TwxO+AIj6nqOVwZEnoN+vEqUdYhLYYUKj2WsdCT4Egfzynhu2UCt0rJb1AP52iUFin5zSMJJsF2v4WiE92nPbpPkn88teGPgpvvxjSnHD73tSpf+906w57CCwRTczYr8Of/XY9h185JS7dSfvbnQ37z7zT4/G9UeeG1ECEFE9MuSaT50R8NdoiCnc2Cn/7ZgJMXfF77cpn5Ux7xUBNWJN0thfuY1kJPBlT9KerBLL14xdpea4ErferBHMrkFCrBc0oYo2lxD0d6+E55nOEyONJlkG7u1Mq9ms/kS3Oc+9tXaFycIu3GtD9YJ94cUcQFbskjnClTPzPBib92ltJ0mSIp6Hy4QT7cH4A5vkPtdJNz/9KLNC9PE60NaL23ThHnOIFLaabCxOUZpj+zgFvyGK0MWP3hvTHfw0I4gqBZ4uQ3znPi6+fxaj79Ox02f75MPsoRjsSvB1RO1Jl6ZY7yfBWVKVSmiFaf7KeS9LYYrN6iPH2KxqmXENKh1FokrM+AkLhBifqJF6jMnMSvTlGZPU1t8SJJd4Ph2h3ijSVUFpO3tnCqVZJ798g3j8+BeRTHDgZGI81gaJASegPNzJTEcQT9vmJ5VTE347DZUtRrtixQFLC+qQgCQa+v0dqWGfLcEMWGlbWCSkmy4ioeLB+eKzx1yiEMBdevFfz8Z/m2zhBFAeWy4M4tw3/9Tx6/O/nwg4IPP9g/4Q4Ghp++mfPTN/fvupaXNMtLu7uB4dDwT/6rx6dfHOnhuxU8JyQrYrIiemKb18cBKRwuzn+d5fZbrORDsid0I5SDSUpekzjr/uUIBp4BdJLa1kqlyTdtG+KnOb2UFiM2B7eYq79ILZzBEU+WMZXCYaJyknpplijrsTW4zSBZI8q6FCpBmwJtNMYott0KbclrXFbZ2QFZMSOBGMuZS6RwEMLBkS6BW6cSTFANZqiFs1SDmfFxxyvQaa2I8y5LnbcYpVuHBizS8XCDCiqLbVbmCL836fpI6WF0gSqOyApXPqPRBMt3BiTRwWNZuZvxoz+2r3/+N2tcfDUkSwx3ryX8/DtDPvj5bo14a63gJ98ekKf22NOXKmhlWLmb8Yf/ZYe3fzzcUSwc9hTvvjmiMeXw+q9VufK5MsOe4uZ7CX/0X3X47NcqDDoHzwvbv5847+5YVWthS1G5SlA6szZTOrWEVwxpMcJzShQ6R+mUsmw+dEKonmhw9m++wNRr88SbI5b+7DZL37pJ/27HxuVCUDvb5ORvnufM37zM3JdOEW9F5IOUzrXNfbG7kILSdJmFr57m/h/f4P4f36B3q4VKFcIRVE83ufxvv878l05ROdHgxNfPsf7TB6iHggE39Jj53CInv3EBvx6w8bNl7vz3H7L51sqOUmEwUWL2jRO88G9+hvq5CU7+xnnSTsz9tcET9xNFMmS4dhuv0mTqwudonn6ZibOvAgIhHfzqBHOvfh3p+jhegFYF+bBH++YvGK7fQWXj9Udr4tu3wBicRmPPZ+hRdGwZ/GMHAzduF9y4XSDlruLs9jOzuq5494NsO0MK2Nf+uz+IOIgYvPszzZ37j1+YblwvuHLF41/5uyV+53dDXNcu4r//zxNuXv90WU7WwjlOT3+R+cYVVrvvcm/rZ/TjlSe/8VOG1uD2Jz2EXzkU7R46ThGBj1OvITx3bFv9SY/sYBijSLIey913ODP5BSrB1JEXW0f61MIZaqEV+kmLEXHWs8Fj3iMtBhQq3WmD1KYYBwLj2rNwcRwfV/r4TgnfrRB4NUpeY9xa6R6ZC3D49zMkeZ8H7V/SHt57rL9CuT7P7Lkv0Vp6i2FnCZU/ufRRbZ6kVJslGbXobdx44vEAo2iO997+bf7xf/z/pHiMuNrmSs4f/+Muf/yPu08856Cr+O7v9/nu7z8565FEhm/90x7f+qf7/Up+/CeH72zjvDdWmR1/Zrq7G13qvbXveIG1to/zHkneJ1MR3YfmQcd3qZ1psvjXziFdyf0/sov38GFegDEM7nR4kN8EDS/9zz/Pyd88T+vdNXq3Wuj8AM2RpKB7s8W1/+It4s2HCL/Knmv527cJJ8vMvnGCxoWpPUZ1AH494MK/+jKl6QrrP3nA3d+/ysbPl/cck3Zi1n+6hPAkr/4vvsTElVkmPthg+Tt3UMmT16N00GLjve+Q9jaYfvErlKdO4owJhcLx8Mp2cdd5StxZYf397zNYvr4bCAAIgVOtEp4+g9tojoXfLAY//QnZ2vFIsk/dTbCdzn90gd/++2E/f9LPDkNrS/Pf/NOYP/rDhLGAGUob+j3zzHv9/wqfALaloYVABIElnfwKothqU7Q6mCTFqVcpvf4S8btXMfGzMPkRCMfB9UoUeYKUju15L1KQDq4XoIrs2PoTyhSs965S8SdwpEvJbz7V6DwnxA19KsHEbmZgJyOwTSLcZcNvBwZCyJ3swHZmQIpjiEU9BoNknZXue6x23z+mvfHRMOwsEfXXnqxAemwIHOHiSJdcpbjSt0GVKcaGTP7OtdVGoU2OQOLKYKxHUcF3SozyNrlK+SSiUYNmkFjxqINa6MpzVepnJxCupIhz2h+sE60dHIxEG0O23llFJQVOYIOIykKNwf39AU3ajVn94T2K+OCdcbQxJOslCEfgllwcT1KMG8Ok71CarlA/O4ETuvTvdejdPrgEV8Q5vRtbqKywpYXJEpWFOv07RyvZ6SKnv3ydqLWMX50gqE3ilupI18Oogjwekg3bpIMWRTzcH5xKSf0LXyLb2iS+c3sPy12Njt/ifexgwAnKuGHFiuD4JeL2Gjp7ClOiY6IooNXSPANthV85hF6DRnmRemkO1wmt/G26RXf0gGFio/OyP0GjfIJqOIPrBBijidI2reGdfUIxod9kYeIVQs96AYzSLVqDO8RZDykcSn6TucaL+G6ZtBjRHS3RGd3bM6ZG+QRzjRfZ6F1jonKawKuiTMEoabHRv0qh9veiPw46ydDDCIztVfdPLZKvbqLa3WdwBT9G5AXpjbt4i3ME505S/WtfxOQ56Y176OFeDwJZKePOTiF8l+zeijVTegzcoExYn0EIgfRCvKBCFvWIuqtUp8/ihVWGW/dIeuvH1Nw35Cpmpfs+IJirX36qgEAKB4SDw9Fq+c8L1mVR0RndZ71/jdbwDrna338upEtj+jxhbcbaoHtlXDdgO1qpTZ8jrExRpCP8chPHDehv3mbUXUI4LtWJU1SaJ1B5wqizxKhnd71+qUl18hR+WEMgka5Hkcd0166TPuJ86fplapNnkK5Pb/06RW7n0tCtEbo1pLALvO9U6KdrFDqjFswSOGWSYogUDpmKSYsBFX8K3y2TFdFOdueoraPPC4fKVwPBREhptgraEG+MyLoJOjs4qNKZIu3ExJsjyvM1StMVgsnygcFAEeX077TR+cHnKqIclRa2RCWFVVAdy367ZY/SfBWn5CGkYP5LpynP1w7MQAgpcEOXoFmyKp2hh19/sgLmLowtSWUxedQj7qzheMGOC6IuMlSWoIvDg1g1GiJdF6dcRmcPXeunyKgdOxiQjosTlnE8H56ifvdXOB4Cr8ZU7RyN0uK4FqvsBPPI7sna0QYI4ewo0E3XLqBMQaFS0mI3Uiz7E5hx25kjXKZqF8audHfJiggwaF1QCiYI/SZ5Ee8LBsr+BIsTrzEu7GEwBG6VsFanUAnt4d1jWd6aLEN1+uQr63gLs5ReexEReORrW7YG7zgI1yG7u7RPx19Wyzj1KiIMrGuh4+AtzO5IE7vzMwQvnNvRCzBZjh6MUP3BoTryHwXp7fs4zTpOrUJ48QwmSfEW51CdHiYvrF657yHrVbzZKdQwssqN6ePr1EI6uH4ZL6wiXB/H8SiyGCFdguok0vGQztNLhwySDdZ6H2KMZqZ2cVwy+NXK0GhdkBRDetEyG4PrdEZLpMX+3aYQEi+oMrFwhTyLKLKRJUh6pR1GQ6k6TW3yDKPe6o6P/E6QZcAYjR/UEKUmeTocBwMC1y/TmLmAlA6j7grGuDRmLpIMW+Tp7li8oEJYnSEoT5Ane8foCJfALeM5ZZshEB5SOLjSp+TWkdLFR+EKfzwPGEpeA0e6SBwQfOotp52Sh1f1MdqQdRPUIYv3NnShSTsxpZkKXtW3bX6HHpfs7wrafl3r3deEJcZul6wdf7y4Y4PK2tkmlRP1x47LaNtqqHJ1LOfHvWPO0UVOET+ZgLgHQljRs7C0x7H1UffWo+DYM4fWY1MdPyQfda3T3l/huaFRPsFE5TRa59zf+hlx1sWRHlK6e1KTaTGiNbiN0jmZivFkwEsn/xbVcJZR2toTDEgh6UUrbPZv4Lohl+Z/g4nKabIiYmtwk1HaYpS2KExGLZw7dGxS2JTy7Y0fEqUtmuWTLE6+xmzjRfrx2vEmI20ottpEb75N+cufxT+1gHdiDp0kmCzfubl7f/Dn+4IBb2GW8MXzdpfteQjfw52Zsj38jkN4+YL1HIhTTJajegPSW/dJ3ruGyZ79/ataXeJ3riIcSeXLn8U/d5Lg4hlMltvP88b2yGDlea/e2qdffuB585R01MUNKuSjDrpISaMeOk9I+htolZNF3Y/gxGfoxSvkKiZXKXONy5S9Jo4TID/lQYHSBYWKibIu3WiJle57RFnn0I4Z6XiElQmCyiSbD37JsP2AxuxFqhOn9hyndUEadeisfsjDmS6jMgZbd3DcgEp9/sDzJ4NN1u+8iXBcLnz2X8MLqjiu/b0L6VCfPk+pNsugfY/O2gd75lK7249whE+qBhQmJ877CCEYZpuo8fdyhI82BYVOGWUtlCmQwsGTAdoUz8g8zsL1y3hBlXjw0ZnrMO68kbYVXY+1PB6LscCTMYdbGINdnFVWHKsMvTMmiRWQGn9e/06H4dL+7MNB6N1skfU/Hr+EbbiNJkW/h06tKdzOl36KstWxg4Htuq5fbQKQj/qoJ7AWBdbIZpdFfDi0URx8V2yzjh/W2RpzlfdIlz0ZVtVPsqvbNT7XEV3cds6y5xzjyugzVgdslE+gdM7m4MZO+1ihU3hkoc2KETnx+DrbY0bpFlJ6uHKv0lU3WqYXr6JMji40m/2bLDRfPnZqOFcJq533ibMuStvJaphsMl279FQ132KrQ/9Pf4gajii9dgX/5DyyUoaSRo9i8vVNdH9/Lcydn6H02hW8UwsHnHXsezC5y7ZV3T4YQ3rt1m4wYLRt7XPkntqbMWYsNlTYDMVDM4zR9j2mUPsyDMX6FoNv/4jkw1uUv/AqwYUzuDMTyEbVyhz3BhQbLdI7S6TXb1udgSfMXrpIibsrxN39ZNTeytXHvvc4iLIO91pv0hnd58z0F5kon8RzyzvP76chG7gdPNlOBU2cddga3mKt9yG9+MnEKSFdXN+WWazgi0EVKWnc29MDX+TxePE73sqSJwOy1FokCwOqSOx8IR1rKuWXmDv/Zfpbd8jiHvoRnkeuY7rJMt1ked+5kwMyHR8HGrOXmD39Bh/+8D97JufTuUIl1jbZDb0n7qqFFDgl17Z9j1v5DsVTJvyMMtZkaox7/+I6t/7b9599BnF7HTt0vRCW2PjQccbovXOEMeSbm6goohgMMNluZlE/RZvy8YMBbUlB0i/hhPljXeEEksCrMd94kUZ5kdBv2N5UDt5lKJ1zbfVb9ONV1B6yj2CicorJyhnqpQUCz9bSMhUzTDZoD+/SGt595D0Hw3crTFbOMlk9Q9mfxHNDjNGkxXBntzxKt8ZBycGQwmGmdonJ6jmq4TSuE6B0xiDeYKN/3V6nZxQU+E6INoq8eHzEWQ6mmK6dp15awB07t1WCaQbx+r4QTOkcve3YZgyFShDStnMdB/a6jR6yZh77jgv51PKMJs0Y/fQd4neuWYlfKXaU6kxRoEf7+SnRz94l+fCmFfs5CrRGx8mOsRBAeus+a//g/wFSoDq7jGw9jOj8l/8cEVjTpYc/P3rzbeJ3r9nzDffXpE2ek6+s0/+jLsL/sc1ubC+kWu8oGpo0P9CJ8ZOENop+ssa1tW/RKC0wXb3AVPWc5Zl8CmBQpPmIbrRMe3SXfrw2diI8GknQ6II8HRJUJpCeTTc7bkBQauzdtBxvn7H7tkccC/eOHfIs5vYv/msmFl6iPn0OrXJG3f0L/19kpL2EpBUhHUllsYpb8g537BbghC6VxTrSc0g7MWn32e/C81HGaG2w0xEXTJYIJ0skW0/2PDgq3LBKaXKBUnOO3tKHZMOelSh+CJXZMzTPvkZ19gzScUmHbbau/4TRxj1UujsWowrcZgOnVt0TKKjREB3t5Sg9cVzH/SJGKfJhl+HyDVSWoLKDfyFCSJrlk5yYeI1G+QQgyFVMlo9wHN8uxI6VYI2zHsNkgzQfkKvooYVU4DkhixOvMVk9SyWYsqxaXQCaqlum5DephXM0Sid40P4FaTE8MDUmkNTLC8w3XmKicorAq8GYaCSEIPTrVIIp6qV51nvX2BrcJFf7Fx7fLXNy8nNMVc9SDiaRwkXpzIqx1M5RDiZJi+GRBVGeBKULhJCPXagFkpOTn0UKh260RJLZtNaJydcPDJCspKiz/WY71rHk7XGx3Uv+0E+OfY5HToiJElR09AfdJCkqST9SP7/JcoqNMTt12455rDqouge3a+kohugx5FmDzRw8pZjQJw1tCpK8j9I5UdZla3iLSjBFNZihEkxR8hp4bum5j8OaMhWkxYAo6xGPJZe3xY7svBEf6/5VKieNOsSDTaYWXqE+dc52aRTJke5gL6gydeJVyo1F/FKdsDqN4/j0t24fgWdhQCvSqEN7+V3qMxdozF5C5QnJ6GBXyGeBcn2eSnMRIT2CcpN01MLxQoxWdNdvkIxaNOcuU6rN2HKGMcTDTXqbNymyvYuhF9RozFxA64Le5k1Uno4JlYt4QQWtcpLhFt2NG4eWkuPNEcP7XVSh8aoBjYtTDJf7JFv7F7Fwskzz8jRexccow2i5T7z+7E3RVFoQbwwZrfapLNSYeGGaiRdnWP3+vSe/+Yjwa5M0Tl2hMnuGIo1R2VWKcTuikC5BY4aZK1+lOncOr1y3ToW1SdygzMYHP6C/fM06HWrN6IP38SYmcOoNhOehBgOKbgfV/xgUCIWUOF6AW67Z9NohKcOS32Sqeo7p2kWM0az2PmCYbKJUOg4GJlhovkLg1UiyHpv9GwySDZKsv/NQ+26Zqep5FidexXcrRGmHzXiVJB8ACs8pUQ1nqYYzzDdfQqNYab9NnPd59IGqhjPM1V9krnEZKVzao3uM0rbdFQtB4FZplE/QKJ8YL+Sate6He8oGvlNmsnJ2PO4qw2STfrSy83mBW6VWmqMeziPls6mxjtIW9dIC9dICg3idXMU7oixWYjVDCIdm5SSDeI3uaIlRsoXvlm2K8oAteiWYouRPkuZDHOlTLy1SqIwsP14kCZ98+7zwPdzZScBQrLcRvoeOrbyocB1bk8wVwncteU/KMdFQovrD3fSf4yB9F51k1nmvWrYkrM4A4Ti7C7ojEa5jeQyeZ0sEh5lp/AWB5RDEDJNNfHeFcjBB2WsSenUCr4rnlGxboQxwpD/+4+60CYqdEuFB5T2N1mrcHqfG9e8MpXOUyih0uvP5aTEiyQck+YB03Lf+1DCaPB3SXn2fsDwJQpAlfUa9FdKog1YFUW+NLO5R5AdkfYymyGKi3grJcAutclRhDaXydMCgdZc8HY6PVXTXr5NGHVSRkkVdNu7/HFVkjPqrCMfFD+sPZdieD7ywRqk2i1Y5QbmBlC7bZOFKc3H8vTOKLMLoAscrMX3ydUa91d1gQAj8sEZ95iKuXyEZbo7LHmUas5cwRpGnI1wvpDH7AvFwi2TU3rfzBcgHKf27HTofbDD16jwLv3aGfJSx8dMlktbuNQ8mS0y/vsCJv3YO4Qg6Vzfp3+k8l/q8UYakHbPy3Tuc+Z0XaFycYvFrZylGOb3bbfJBitEGIQUycPHKHqXZCtKRxFsjorUnByhBdZLK9GmC6qQlpj60iXH8kInzn6G2cAGjNYOVGxRpRNicozx1ktriRbJB28oXC1tKkJUKMiyBALfRQA2Hh67Lj8NTBAMOXrVJ9cQlYv8BKo0oDuAMVMNZGuUTSOGwNbrHg9bP9qjYudKn5E8wVTs33oEM6EW7aTKBpOxPcmLyM1SCabrREsudt9ns36AYe7Db7MMJFpqvMd98kVOTn2UYr5OrlELv3ihSOEzVzjFTv4iUHluDm9zb+gmjpLVDMHKlz2z9MienPke9tIDSOb1ohTjr7ux8Q7/BfPMlyv4Eo3SL1e57rHc/3JmUHOkxW3+BxYnPMFU9d9xLeyB60TIlv0GtNMtU7QJZMUQIiTGGNO8zSlsgIM2HgKASTOG7JTynjOeW9i3wBoPvVqiV5hACXBlSK83Rj1cYpS0c6RF6DdxxwBZ4VZTOdrgLcdZB6U+ONOpXJvDLTYQQFFlEITP8k7MYrVH9Ee50k3xpAxH61vzHGEyhkaFvF3bPwZ1qIhyJHsYYXSBKAbJSQkhh23OkxJmo29JAoXCnmtamWQicagnh2qBBhj6qNzywdHEYhHTxSjX8chOjC7JRdx+T/JOGdDy8Uh2/3EAXGemoS5EOMWjSYkCqhnTEA8tudwLKQRNfVAi8Kr5XwfdLeF6I64WQAso+z9v3Leid3nNtlF34x392F/+ErIjIiiHKAadcQXoehYlJ0z7qowQCYxit6G/eos9+S1uAYecBUlpPlFJVMIrMTjWnyGLaqx/YNk/p2exFkdisphDk6QgbkVrb9fbKewAI4ZCqHmu3frD7Oe37xxq3kA5eWMMvNzDGkEU98vhoJDdVpMSDDfIswnEDsqQPRhNWrPhOGnfJsxECCMoTzJ//Mo67zTkyOG5Ic+4ylYlTtFffp795GyEEpdoctclTdNauMmw/IKxOUZs+t9MpURwQDBhlGD7o8eBPbhBOlZl6eQ6jDV7Zo3+ng84V0pPUTk8w/+VTTL++sKNS2L/b3lEDfNbIhxn3//gG1ZMNpl9fZO5Lp/AqPms/fkC8NRqPy8Gr+gTNEo0Lk+hMsfbmgyMFA26pilepo/KUuLWEHusHCOngV5pMnv0M0g3o3n+P9q1fkg07NE5eZu6Vr1OeOkk0+WAnGChduoxTraCjGJ1nuM0mlUYTHUdk8XM2KtKqsAFANHhsOix0a4RejUJnbA1uU6i9hDelC3rxMrXSLL5bofwIec11AqrhNBOV04BhpfPOnkAAbHTeGT2wBiqlWeqlRaZqF4jzPv2HSETbu/5yMEU/XuXm+vdI8/6eun6hM1a671IOJgm8GtVghpnaRZY6b40XP1tKmKyeRQjJeu8arcGdPbsTpXM2+tfxnDKTldOIZyCcsv09ZhuXOTvzJXy3gjYF7eFdVjvvM0pbaJ2z1n2f+eZLXJr/DQqdMUw26Qzv70y44ytGVozojB7gOSEvLHwTKT268RKb0V2GeYuy1+T09OepleYI3CpSuNTCWZqVU0RpmzsbP7CfaRSFSvZcQ9vfbZnNR2HHPw2mzrzO3JVfx3ECeqvXWH3wA9QohlwhPRd/cYZivY1/YhZZCVG9Ec5k3ZaEUlsykeXQEnfGwbM3O4k7P2UXfMAkGSYvkPUK/uIM5c9dof+tNxG+hzc/jZ3kxTjQUMcKBrxSjZkLX2Tm4pfIkyHrV7/P1u2f8snnWHbhV5pMX/gSsxe/RDpssfr+n9G+/w7bY3RKHtK1DnXaKJJyn15rFek5uGUfKR0cx8N1PKJWl6z30XZwjcUrnH7jbxPWZxis32L1/W/TW7320b/oERD4gpkZydyMw41bOf2BDQikdAjLkziujx/WUUXKqL9Gng6sqqJfAUCrDCEdG/AJieeXEdIhi/tPzfR3/DJT595g5uKX0EXG5s03Wb/2fY5yDxmjKfIE1yuhjEEXGVI6SMdBuh7TJ14jrE5ZHwEnwPFCpNymSUv8Uo3Zc19ksHWXIh1hjEI6IUGpgR/WmDn1OhNzL2CwhFch5GN3qfHmiAffvo0/Ueb0b19k9nOLzH5uEZUp8mGGV/FwArtMJa2I5e/c4cGf3iTZPH4W86jQuaJ/u8PNf/IeujDMffEkC187y+LXz4E2Y5Xk3XZEozRb76yx+fbRFP8c10c6HmncIU9GmHGE6QYVytMn8WuTpIM2vQcfMli+Bgi2Rl0mzr2OX23iVyfsiYTAX1xk+IufE9+wXDURhMz+a/86slQ+9vc+vs6A66GVYrR6h6S7bmsXB2HH1tUcUFe22GZHCiHHKatdhF6dajgDGEbpFnHW3RdQbCPJB7RH96iV5scEw5vwUDBQK80TuFVyFTNKNkmz/qFdA714ZSzws0Czcprl7rtAju+WKXkNXGnJRoNk7UDDE6Vzkvz/396fBUmSXWl64Ke7qu3mu4d7eOwZS+6Jwo4CqgsFVnezq7vZ/UJ2s9lNCpcZyvBlKJwZ4cvICIUyI/MyTxQ+kCMyxe5mdVeRtW8ooFAFIBNAIvct9tXDF3N3281013t1Hq65eXiEe0R4ZCQyUfBfJCUjwtTU1K6p3nvuOf/5/z5+0qHkTO09NgfEINokSDrcbb01Tvtv76S20Rxcp+Mvo2uGUiWTgm3r0O1gQOaCD+78/rgt6W7rLaVod+wIPDeHtQ7BnVWuN74/SvHuBHsqqJDjYKw5uE7XXyERwXhSi5Iea+0PaHQvk2ZPj3DzMORRgtQlmmmiV0uY03U021LmP70h6VqTXEqc00fRXQfR6SPDCGtucizfmefKHc2olUkbLYyyhzlTx5qdRMaJ6qDJc5VJyDLM6Trx9bs4JxZUYHEAmHaB8uwpTNvDdIq45Ul0w/xMteiabonyzAl0y8GrzY80DHaucfLlBayqRzqMyeOM2vNHWP699ygdm6SwUCX1Y5JOqOaAp1Qu+7SQpjlJknPqpMn8vMF7HyTcWRZqYXfUgm9aHrZbQdMNek0l4W27FbziJLphk6UBva3reKVpnMIEWRqQPOZOfi8YlkNl/gyWW0TTq7iVaTUvP0Sc5lHQdJNSdRHLLdPdvE6/eYtCZY76/Hm2o+YciIZtrr/12xw583UqU6fIpSAatoj8FknYp7nyHr3mdqZFU6WTR9zb6TDmxv/+AZ3Lm8x98ShTL8xTmC/j1D1EnNG/3aV9cYONn96l+e76ngZFnwTalzaJWgGNnywz+8VF6s9M404W0G0DkWQkfUWA7FzaYvOtVTqXtx7rvJphgqYjot1ZBKtYpTx/Ck3TGaxdI+41R6/kyCwlDQc4lUl06+HCRk+6rXiibgJt1FqomSZhcxW5B4kwyQKS1KfkTlErLNL27+za1WuaTtmdwTI9grhLlOxeWC3TwzXL5Lm8JxDY+2tmIiKIu5CDZ1exjN0TtGdXMHWHTMRE6f6BAKjAIs58DN2m4EyMOx+UCpiKtrbTmPv1MGcyJkmH8JSCgTwXZELsGr/7cX9wsB/u1RvIRAQZ6GspWsshD9VOfy/i5ON83rZJyf1tj58kZJSQ9XvjrgP/px8ihwFpmqoFPIzJ1ptIP0T0hooo2Ggh+v6YB5BtdZB+qPznhUAGIfGNFdKVTRUomAaiqwSKkpsrpGtbyL6PHAbI4cFScSKLCbsNvOosWeyTBN0nlrItTh6lOn8Wwy6w+u6fIvdIxT4JRBIR9jYoVOdIgi5J2N91brPiYpUd1Y+tge6YoGlIIRFxSjqISXohxcUauv10ZIWfDvajqu//mpDQ7eW8/V5CHOe0WtuiQ5I09vFKk0BOlqpFzzAsRQLzqmPZaJHFaLqpRKF0Ew39Y2XOZJYSdNbwytNKW8LvPNCaeFDkuSSJeui6EkhyChPopkUcdu/57XNV2gq7bC2/RW32LJXpU0iREgddFfBUZvAqM6NNiGTj1uuj1s2HfTikg4T2hxsE6wNWv38Ls2ChGzpSSLIwI+mGRK2ApL/33CJTwdXfeo+7f3mdtB8Tbvnqed4DSSfi5u9fpPH6XUSUEff3FiiSicBvDEj9hN6NFk7FRXeMkUJgrloj44y0nxB3QlL/8ea9XArFobhns6VpOnapTnHmOHkuGW7cIvE7uwZJyYxrO+TvUWuhd/IU1vQ0eZpiVmuIXg95wBIBPJE3gYZhuzi1aejrxMbGnkurH23RDxuU3GkmSseJ0j7DqKmY97qFZ9eoFRYBGEabDKLdQjKGZmEYDpCTZtFDU2oyF6QiAnJMw32AyW/qLrpuIGU20uneH5mIkTJVwh2GO+6pNnQTQ7fIyREyfihzWUrxgOCOXipizk1jTk0oXwU/IGtskrW66AUX98IZkjurZO0uZr2KfWKJ6OI10DXMqQnMWoUc0B0H0VNKfaLTA9PEmp/BnJ5Ety1knJC1O6R3FP/CPn4UvVQkj2P0ShnNtkhu3iHbaqHZNtb8LNbsFDIISdY2wN/Z0ZvTk5gzU+jlomLV9wYky+q85tQE1uyUWiwtC7KMdKNJelf1wBvVMtbCHEalvG0+RvjBZaQfopeKWHNTGJMTaBqIgU+6volodTgwhNjVIridsr+XwS+D3W2EMojgnr/nYYy4xzsgTzJEu89ev7DoDoHhznkOiCwa0r7zHrHfRsQhw9byQ3qNHw6vNk/t6HPoms6qtiOp+nGRBD3at98hHjRJoyF+6+6uTo3hjRa6Y5ALRaQK1vtkQUK43iPphogoJQsSNE1DhJ8N4xBNN3C9CbI0HC1uSlcATcdxq+RSkmUhkKtF3XTRDQtDF1TKEWdOW9y9m9Hrqd9KSkES9UYKdroyYsoSpEjR8pxw2CQOu4g0QogUkW2XzpSxiqYbe5LqHgciDeksv0/id5FZgt9eeax7KPJbKngIe4hUEadFlqBpOkk8JA66dDauYNoFpFCCRUmogkGAsL/B1sq7APi99bFjoxAJIovobl7DK09jWt54jPLRWD8O0mFCOkwY3OkeeExymdO5tEnn0qOPFXFG92qT7tXmI4/NR6qHcWf/xVU3HWynhGlapNJXKrAiwTAddMMekU13yhoyjZFZiumVlCthlmCXJyhMLmC6BcJOg7i/tduUCJWV1zRtJ5DMc8KrV7AXFjC8Alg2eZoS3LmtNkgHxMGDAU1DM0x02+NhP7I/0sUvupNMFI+xOPEKYdIhFSG6blGwa2iaTtdfoTW8RRDvb+6wY366/xHbk9Xe1akdFvOjb8ydz9phQY/Ose1Vn+e7Jsc9z3HP65ppYM1O4154RsnqamCZJonrIPwQzbZxTh5DsyyMVgezXsM+uURy4w6a5+KeO401N026vole9LCPL4Kuq4W1WMB74bxakEc629ZwmmyzRR7F2KeWsOZmyDabSp3Pc8kam+p3NA2MWgXn3CnyOCHPMkRT/Q6aZeGcPoY5Mw26rhS/TlrIICSPE5yTS3gvnCe+dRfNtjAqJfRqmWyjSZ4kOGdPYc3PKtc+KdE0iC7fQDNTpRh4/jToo7FYMtFsi2jgK+GMv8EQacRg8waDzb1Ja48NTccp1nGKNdLg4G1ED4NIAvqNa/Qbe7vw9a/urUAngt07wMEw/kxQIXTdwvFqlMrzBP7WWGMjFAmOW6VYnlMZsWSIFBlh0MS2S5h2AUOLqFcTvvIFm4sVjcFQ0u0pYbQsDcdeArsgErLeg2WyNFbk320BoicdGpklDLduM9y6faD3xX6b2FfPdxzsHXh31i/u+/6g3yDoN9RfcsmgeWvX6+Fg86mpE/48QdM0bE+Rmo2wh6bpREEbyylh2UVEFu8KBtJwMEr5T1FZeIa436IwtUhp7iQyS+ndvUgaDHatMZpuYDieKgGLHY2YeHWFbNDH3G4t7PfIur0D2xfDE+kMZGTRkHTYeejaKvOMjn8XgJIzjWnYlNypEXs4Ix7V+Tf7V/Cj5gPL/TbLGDQM3XooWVHTFGEJNITMHti1izxRbXaa8cj+f0O3RnV3iRDpuKQgczHaUWjo2sOtVRUHYic9qhcLWAsTGLUK3d/9M8hzyr/6Vcy5GYy7a2SbLfyfvE3hCy9ReOV50s0W/mtvknV6mJaJ7tiI/oD+n34PgPo/+YdYs9OIZhu9UsY9f5ru73+bbH0T59xpvBfPY81Ok66pBzcXgnSjSfT+7rBZDgPC95XMqjV/j+ywrmPUKtgnj5GurBO89T56uUTtH/1dFVg0W2i2BbrO4Ds/JI9jyt/8GkaljFErk7W7FL74MuE7HxG8+d4uAx69WsZenEcvFen9wV+osfh3vo41N0O6ukG28Xh1t218BtaaTwWm7WEXa1hO6akHA08Nn5Efx7Q8ahMnlERw2FYELt0kDntU68cwrQK6bpIzTTJSDjQsF8OwEWlCr5ez3pCYBpjmk6svBoMGwaDxFL/ZIT4LUFkfiVucxitNq8U/ixT50nQeKAOG3U38rWWKU4sceeXvEA/b2IUqVqFC2N2gc/M9svgegqSmK4NA2xuZF+0EoEaprMqavVEmQNcxKhVkEBx4Y/VEmYFk0KV9+Q3yXD7ULrVg15gun8GxytzcfJWt/rUR6S4fO4vJkWHO/UhFqNro0PHs2kMXcVO3ca2qarFLBg8QDaOkTyZiXLuK8wgFNdtUfdNKXrc33uFnIiYVERoatllUAcrIoOd+GLo55hcAGOUi+VQd59QS9X/67wGgOzbJ8iqaaYGUJHfX8J47B0AehiR318b96+I+YRvRVT+8MVnHqFYwJ6pU/+6vIuMEzTTJowjNsceZDDn0yTYfnRIbQ9cwJuuYkzXsxXmcc6dVlsS20CxT9d2HMVmzrfSwAZkk6FmG7jjopRJkGdL3H3DiM8oljKk6zpnju8fi1l2lC/CYGJm3Pv53+hsGrzaP5X021AA/+xgpYxo2uuFgWq6q7Y9aHXXDVCXEeEia+Oi6SZb4mJaHYXnEcc7t5YzJSR3ryX2gDvE3FLZbxS1OjBdrw3TI81zpLZgepr2b2R/3thisXaM8fxqvPofpldA0jbCzQevqG8SD5q511bAcyvOn0S2X1O/tBP+GQf1bv87w3beJbqpMo2aaTPzat+j/9KfEywcTSjrYra1pFKYWcGrTpH4PmcRE3c09Owo0dEruFFPlE8Rpn/bwNsNoa1/S3f3Y5higbYvk1JRo0R6Keo5Vol5cRENjEG2Meu53MIg2iDOfsjdL0ZnEMcskmb/nYlLxZik6E6QiohesjrMMqQiVGlueYWjm2ADo/o4CTTOwzRKeUx//mwxCRH9Aur7J4C9+wLbWpQwjpW6n69jHFtEsExnFYJjYSwvj+rzuuYqVPepl0UslRLuL6Kn+dDEM8H/yNtnWSEFPSLJ2Z6duLlUL3GND5ojeADHwiW+tEH14RV2zriM6PTTHwsylYtnfEwwp1eCcPIzANNFdVzH77zEDUmMxJF3dYPDdV3fGIggRvYPtcPORuYlXnaU0fZxCfQHLK6OhkaUh8aDJsLnMYPPmIwVdTKdIeeYkkydeIfY7dJY/YLh1C82wKE8dozh1DKekHng0HZFGJH6H4dZt/PYqWfxgf7Fu2ni1eWaf+QrmiHl+L0Qa077zHp277z/02jRNpzCxQHHiKHahil2s4pSnccvToGk45UnOfONf7OvR0bj0ffob1/csbRmWS2FigZlnvophPugCJ9KI5s03n8j7QNPN0XUv4lamsbwyumEpcplIyeKANOwR9bfw26skYe+hmwsF9R0st0xxaonS9HFsr6ImYHKyOCAetug3rhP1NxFpRJoGtJtX1SKfhsojQNOVlkj7JrqhdAKkzMilQIhU+XuIBMPIqZaU1sD6uqDXf3i6Q9MNvNoRCvV53PKUujbbBU1XWdUkIPY7hJ01+pu3RnPnQ5wqDROvOsvMmS9jF2oPvC6yhO7KRVq33nzEuO2+xtL0cSaOvYSGRq9xlc6yugeLE4sUp47hVWcx3SK6biLSmDTs4bdXGW7dJgm6AMyc/SrV+WdIgj4bV15Vi9g9z5lheyy98htYnmq9HG7eZuPKD3ddi+mWqMyeYvL4yyRhn/btdxls3rz3YnFKkxRq83jVWexiDdP2FOciz5FZTBL2CbvrDLduE/vdB/gTpekT1I8+h1eZIUsC1i99n7DzoL/H/TAsl+lTX6Qyf4YsDuisfEh//RrivtJQlvj0tq6jacZYZ2JbpEmKhPuL17nM8LeWWX3jjyhOH8dwPEQcEHYaBM2VB58BTcOwHIKm0hcI2zvXrlum8jDYORhtZIN8UBxQjF7Vq0QckkvFLN2vdq5pGqbu4lgVkswfi448buowFZFS+AsbVNxZpstnSLOQbrByT0CgRHYmSycpuTMImdL27xDe5+EdJX0GYYOyO0PBrrMw8SKN7keE6U6vr66Z1AqL1ItL2GaBYbRFa3DznrY8Jc06CNepFhaYKp8kSvukg2h8PbpmUC0sMlE8jmXsyLTKYUC6uqGIc4tzSvVO00jXNxDtDka9gvfCebJWh/j2iuIBvHgBMRiO9fbNiRqFL7yE7jpoloHodBHtDnmcEF+7hV4uYtmW+o2CkGS18Ui9e71Swj13Gvv4Ima9qrIJMidZWUP0+iS3V9BcB2thVv1uuqayEqNswJ6/fZ6TJwnx1ZsYkzWKX/0lFZTkOeEHV5BBSLraQHed3WOxur4TzDwWcnIpqM4/g1uZpjR9DKc4gWGPyEsiJQ37FCYW8aqztO9+QBoO9iVa6YaFU5qgMneGxO8QtFdJgi7V+XNUj5zFq85guSV00wa00WLmK9nV/hbZXrxUTRuf1ylOKK6NYaGbqqSVJYEi5z0CmmFSmj7O5LGXVB3bKWBY7tgXRDcdyrOn9n1/6/Y77Esu1DR008YtTyprZMO6xwpZI4t9+o3rj7zG3efUMW2PiaUXKM2cxKvMYBUqmNbIZjVXra8yjcmSgDTs0127Qm/1ImFv46GnliLDq81RqB+hMncGtzKN6RTQRkGGyGLScEChvkDn7ocMNm+Shj1F9tsDSby34FMOyCRD6hAYGjdvZXS6kk53/2fKKlSZOvG5cTumCgS8UZClkecCkSVk0ZB4+gSF+gLt5feJBs1970uN0T1UnMCtzox+G/UfmoZIQqL+wer0mqZjexXK0yfQTZs0GtBfv0p1/izVI2cp1Bewi1UM00XT9XHgZlguYXenZdv2qpSmlKRuf/0qid8dBwO6oWy1K/PPKIEtkaGhsXn9J+T3tBqadoHi1DGqR84x3Lr9QNvc5PGXKE2fwC1Pq1S6W0Q3bbXwIskzFWAl08cpTizSXb3EYPPWLnJmnktM26O6cB6RxfQ3rpP4XUTy8PZnrzZPZe401SPniAZNWrfe3NNzZpuUuReyZO/gVsQBw8Yt4kEH3bTVsxD7e26sZZYSNO+SDDskQY9kuMP3yHPF79JMk1wIdMe+x+DoYDhg0kv1O4okIhcZMsv2bZHJ85xMRsTZEMcoMlN9Bs+p7WoRlFIg8owk88f64jvvFwRJm0b3I6xJl4niEqCyAHE6ICfH1B1qhQUmSifQNYPW4CZd/+4DqnsiT2kNb+NYZaYrZ1iov6isQKOt0fVo2GaB6coZyu4ccerTGt6mH67v6mIIky4bvSt4dp2qd4SsGmHoNnHaBzQsw2OydJyyN02c9lXpApBJSrrWQbNMrKWF0S84Svdrmkq7xwnxzWXSxibWzBRGtYRmqB81T5WRjVGtoBddkjurJCsN1Q6XZoTvXsQ+voheryqysmGMg9Fss6VulPjBjIpmmujlkYtetw9CopcKagLwfeKrN7GPL2JM1NhuCVDqexFZc5szMiqjNNvkQTiSAs4J3/0I58wJzIn6SE9CESnlMCVdWVekysUj47HIDthJoGkGlldh8sQrY331oLOGlBm6bmK5JaxCldrCBQr1I4gsobd2mTR8dPbBsFzc8hS6YTJ95otYdoEsCQi6Dcglmm5iWI4KPPIcIfauzeVCkAQd2svvY7lldNPG8ioUJxZxirUDfV+RRETDFqACJqc4oXbbbgmRhEqEJ9+bahs/RO9eiox42KZ1+11Mx0M3bOxCjeLEAvYBr3EbhuVSmTvNzDNfwSlNqizKsE2QRowUe9BHY2g6RYpTx4gGLQbWozUbTNujeuQcplPEtAvEfnsUQGgYlq0kdyvTamdru+Qyo7Py0RN3bACYBjiOEpl52BRr2gVqCxfwqjOITAWL8bCtCF95jmaYY+VAtzJNcWIBkUbILBnvtu9HLgVJ0KOz8iF2u6ruIadEcXLpiX+fe2GYNnaxTmn6GDPPfEWpTo4C3FwqPQXDcjAsT2UG79EySMM+aTjEsF0lCLV5g+01WDcdvOosumGO2ug0TLeI7VXU/TiaNwzLwS1NAhrxsL27Vg6Up09QPXJuFLQMCbsb6nnb5oDZrrr+qWN41bl7jtsJWlSG8A4Tx17CMB1Kk0uEnXX89sODgfL0ibFkcOJ38Ft3Rzv9p4NcCpLBozdAuUgJWnuYWOU5WbuFNTml5uwswygVEcM+Mj54e/eBywR2eQJvcp502COzbLJwiNhLVEKDKB3SD9aYrZ7n6OTnRpPVDoSMSTKfbrDGVv/qA86DUdpnrfMBjlVmqnSK6coZpsunSESAzAW2oYg/QiR0g1VubL6GH7f3TP/3ghW1SJgeE8UlTkx/hVSEZEK1QNmmSuMmqc9G7xJrnQ/G4jw71zNgo3eZqjdPtbjIdOUZJksniYXKfFiGQypihtEmvWydxYmXd75rt0/YvUj43oNs3WyzRf/P/mr893Rtg3RN7ZDM+RnyJCW5s8rguz984L15khJfu0V87R5mr6ahuxZ6ySVbWVETcLbzXTRDR3cttDwjevtdFZgMI/JEWfgano1ZK5KHQ6IPPkLGGXmcopkGumejGzpio4HY3MAse2TDiPjSdfW6a2FOlCCNiN77EBmn5EJiFFTEb1YLkGckN26S3llG+tFYnEa3DWSkfjvdVQTFPBPquu6DbtqUZ0+Si4ze+hU6Kx/ht+6SxQGm41GePkH96PNU5s/glCaYOfNl0qBHLxo+cmFQi9kZZBZjWA6dlY8YNm8TDzvkUqjW2lHqcti+SxY9WCIAlQ6MBy02Lu/8bm5lhiPPfRPLff6h13AvZJbQvPnGSKlQYfL4y8yc/SqWWyLxO9z68W+PWMYHY+3lIiXqbdC4Z0demFhg/sKvUn9CToLtVZg58xWc8hQyi+mtX6V95x3C3qZSvDNtLKeIU5qkOKnS0v3GNeLBo3ktXm0OgNjv0F5+j87yB8RBR/mLFOuUZ08zfeoLWIUq5dnTRIMmg81be5ZxHuu7WHBk3uQf/4MC776f8KPXY4JlsWdSTCQBvfUriCxWpY/WMmFvUwWgucR0ipRmTlI/+hyV2dOYbpnawgWiYWv/YCCXJH6Hzas/2rmmQo2FF/4dakefeyxb+IdBN22KEwsYlo1TnmDQuMFg6xZhT5VYDNPGLk3iVWeJB81dve9J0CcN+1heGbc8hXaPcJwKBubQdJM06KMZFobp4lZmSIIe+WhuNUwHpzSBpunEfocs3r1AD5vL6KMgcdi8PcrY9clFqspw1VnqS89TW7iA6RQoTR8n6jd3BQNZ7BP2Noj6W3j1eUpTxxhs3cJvr7Lf86LpJsWpJexCjTQcqLklOXjv/ieKPMf/6AMqn/8ihQsX1DyvafRee5Wse/A27YN61hI2V0mGXdWjGof7ql4V7AlqxUWKzhQ5gjDpI0Q82mmrNj3LcHCtCkdqE1S8OSzDpdG7vCsgSEXIjcYP6JSWma6coVY4imuV0XWDJAvp+XdpDm6w1b9KnA73JZXl5HSGdwjjDlOV00yXz1Byp3CtMjk5cTqk69+l0btEP1wf6RY8eJY47XNp7S+Yrz3LdOU0ZXcG16qMApI1Gt2P8OMm1cKRAw3t04RRcql84RlKLx7DLHlk3SHDD5fpfO8DAOy5GpXPn6H0wnFFoLJNNv+3HzH8cBl7ukLt689SOHMEzTSI11oM3r7J8L3bOMemqP/ys1iTZTTTQLNNsq7P5u+8RtLo4ixOUP3qeQqn1XeP7mzSf/M6yUaXyb/9Mppl4hyZQPgxWS/AOzVH849+qkpK9RJZP6D3qup4KH/+NGa5QHRnE/+jvVPpumGxdfsdmjd+it+6O5L1zBFJSOLv9EfXFp+lOLFAYfIoYW9j34l3PH62R3HyKMPmHe6+9YcMNm/dYyiSAxrDrdu0Nf2JBYP+JkMtMIvohklv9RLt2+/Qb1zbGb84IAl6BN11uqsXQTfIRfpYRj266RB2GzRvvsHm1R+rDp/RypwEfeJhB5GEzD/3TSy3rIK2+vy+bZKPQpJCtytpbAhMU3UT7NdVnIQDNq68xsaVH5JLObZ7Z/S901GmIBm2sQs1lcGozeMU63uf8GcA3bRxq7MYtsvqe9+m37hOGg123etae4Wupj+QIk/DHmnYRzeO4ZSndtnZG5ZDoTaHphsMW3cw3RJOoY5Xm2WweWMcj+umg11URlF7ZQbadz+gs/LhPeMpx+MJGknQZdi8M1L2PIldqFGozz/wPdOwT3f1I9zKFG5tFrcyg2G7D/Tyw4inUZtX6qCWQ9JZ2c1j+Kwgz0kaDVp//mfonotmmMgwRCbxE5mnHZgbK5JoFACMeu73qEsXnUkWJ19moniMKO1xbeOvSbMAmWfjB0ml3HTK3iyz1fNUC0eYqz3L1uDGAyRBkad0grv4cQvTeAdDGyme5QIhEhIRkmbBI9nlOZIo7bPRu0zHXx63Ear6s0TT9FEHgcTQTYRMMXUH0EbcgRxDM8lEyEbvEm3/DqZuj1jJSn0vTn2kTInTIcOoRZINRy6LTwbR6hC88d5jH685JvZ8nfIvnaTz3ffIOj7emSN4J+cILq+SbPWofvkcumux+bs/Rvgxmq6RbHQxyx7u8VmcuRpbv/8TZJRQvLBE4cwRkq0+mmlgz9cJbzTov3kdq1Zi6u9/HnumhmYYeCfmMIoujX+lshzlV07hnZoflxeSRhfhR0ocKUrpvXYJ58gE/sUVzFoR99jMOBhwl6ZJ20Oiuw9Jo0lJf+0KYXfjvoUkH5cNuisXqS8+C5pOoX4EvzL9yGBA0zSiYZt+4zqDzduI9P7AMFea5HvKEh1iW7hHNy1Mp4BuOfctJGqBHI/hAaSYNU1jsHmD7trlB1O2eU4aDeiuXmb27NfQ3LJqwSxUn/ibWKYqEfT6kk5HEscPybzkcrS47HPMiDiZBD381rIipDoFZRf8KUHTNNLQp7eudCXScPDAb7XfvZ6EPdJoMObFaMbOcmKYNl51DpnG+O1VvMoMheo8XmV27NliWM6Ih6OklNOwj7ivZv5wgqV6zkUa4bfv4lZncUsTe5J103BAb+0KU6e+gO1VKdTmKU4cpd+4+sCxhulQGyl75lKV0fz2yiPH8lNBnpMnMWLbQfhjOKge3JvAMDHdolJPcosEm8uI+1I7tcIitYJi97eGt0ZEvL2JFFE6oGBPMFk6TtGZQtf2vqRMRA+V431c5EiSbEhyjyyvqTsU7UkyGY26IGaUIFKwQsmdUW2CuQQ0NN2gObyhfNSz/VOPIksf+vpjX2+SIpLHV5MyPBt7roa7NE3hzBGyXoA9X8coORjVAkYQq114zye4urYrBe8sTmLVimTDiPDWJjKIsaZrFKoFnLka2SBAxinJRpfo1gZiKiTPBHrBxtIrGCWXrBcQ3lApZ/f4LNZUGXu6AuSknSEyTDBKLjLJSDa6lJ5bQsYJaXuIUSlgL0wqwqHIyTo+YrB3ai7PJWnUJ/Y7eyzWClkcEPU3SaOB8gEoTTz2whD1txg27zzAHD7EoyHSGL91l/LsKdzKDPVROttvr5L4nSc26AHlFhj2NomHe4uU5VKQhj2yJETmEs0wMR6Di7AftjtkLFPDsrXHsFp4dJlGioRkxHrXDWvE8dH2JWN/0kijAYPGddJouCdBbj9kkT8OHkzbw3KKJHpnxA8oY7olosEWUX8Lw/LQDBO3MjNmupt2AcsrQ57vPMcPfP7jmC8p58ZtYyTdMMcbtG1IkapFvbWCMauyIaWppb2DAdulOn8W0/aIhx3CbuOBjMVjY8QJ0yxloY5hqG4BIZTomqns0TXTBA3F7dJ1dfxB7NEfQRZ/HBzcwtgw0G0Hwy1gFcrqRr4PJXcaxyzix2364cZD2wkzGe9i43+8CtiTwdAtis4kYdrDNgsU7SlyJL1gFdcs4VrVsaZAnsuRX8HTkX596tCUCqFmGhgFRxn2DEKS9Q5iOFo0NRSL/3497hFDSml670he5rniGQCIQYSM0hHdOiePs7HyIbD7ppS5Ig5uGwIlGdI00JIMGWcgJNrIUyBea6N7NqXnl5BBTLLZI2l09p0gFbGqi8wesnMYObTFfhfDUsZAxn09v/shCXvEw4N0NxxiG1ns015+D9Mt4VVnqc6fxfaqDLduE3QbJIFiRWfR8MAGTWk0UHbKD3lfnudIkYx8VPRd6esDf5cM+oOcW3cyhr4kih79zOuGhemW1P1mOSPZXgM0HU3TsNwybmX6Hkc/bbfM7M8YIgkJeo0DBQIw6tiJ/RFPp4hdqBH1N9F0C6dYR9MN4kGLJOjhlIbkIsMuVDGdAiIJR++pKrOj/uYucuK90HRDGXu55VF3hvJ/0HR91CZqUJxYVCTH0Xiq4Oq+75nG9NYu41VncIoTFOpHsLyK6jIaHaybDk5pEq82h25ahN11gs7aEwdquudilEtKIVbTFAmz10f6AXqpgDU9hfAD8iwjj2KElFgzMxjlItlWi6y9/xz4tPFE3gR5lpIMOmRRgEz3YKlrOhq68jvXVRvVXhO2phkU7Qlcq6KsUNMB8mOwfp8UytsgHF2vQ44clR3y0TUpnoPMMzKx3Ur4GQwEABEmJI0u8Vqb3utXSbf6aoHPJGlnqMiCQYzu2TiLkwg/Vv82CBDDkKwfUDi7gD1TRYQJ1lQZzVBlBCzVFrbXzZn1fMx6EftIHWtW7b6tKRX1p80+zuKkOnCfGztpdDGKLhPfehEZJfRevUTS6O7/RXNJFgePnMByKUZWqxJ9NDE/DmQW79QTdX3c9XBvB8W2OZJKe9/z5lFkj6GTR8lTidp/nqCCgfcx3RK1hQuKOT+1RHn2JFkcMGzeYdC4zrC1PKoTB4+t05/FwWO58+0srB9veyEltDuSb3/30VlJtWgVcCtTFCeP4tWO4JQmxqlwTTfQNANNN9TuVf9sKBhJkSoS7BNMaSIJif0OplPEKdbRTQfT9nDLk5DnRIOWapuLhiRhD7tQxylNkoYDTLeEVaiQSzEml94Pwy7glOoUakcoTi7ilKexvRK66YzGUI2pbj56PKVM6TWuMrH0PE55Cqc0QWn6ON2Vj8ZlRssrU5o6rkpbUhL2Go9sd30Y9HIJ68ic6tyqVEBkxHcUv8mancF79pzyktlskm1sots23vkz6OUSUX4F0euPhd0+aRzwbtSwilW8qSPjXud29GBvZJT2SWVEwakzVTlD218eSQvvvtsKdo3FyZeZqpwmzUJaw9uPLUr0NJGKkK3hjV0OBtt/6oYr3DuhjEyZH+Os9wdA294Gey+mTwt5lBKvtuj/6DJTf+/zGEVHPZQrbdZ/83vkaUbvtctUv/QMR/6zb0EmwdDZ+t0fM/xwmfDWJu6xGeb/+TfRLYO40WXw9g2ilRbusel9PzdtDchljrMwydJ/9fdUN8ndJv2fXiNe71B66cTDrzvNEH6EHBnbZMMIGT1k0s/VQv/osczHxjS6buySiX7ou6QkR5kwaQUX0lR1NwipRJUsE9211XGZUFmQTCj1xlIRc3YSveAR31pBDvxfuIBAZgmNSz+gu3qJ2pFz1I8+T2n6GKZTpLZwntr8WZKwT2/9KhtXXiUaNB+6299GLrI9eUqfBdiFGjPPfJXJ4y9hOsWxZHkuhcpoRL5a8DRtvHiifRZcHfPRYnjweUm1T7YoTR7FLtYxLBfTLeOUp8hzSdTfJEsj0nhI4ndwSpO4lVmC7rrKDHg7mYEHgwGNyeOvMHXycxTq84proKlnUyQBWRwqKWCRYToF7GLt4SWhPFctrp113Oqsaj0+co7e2uVxMGAXqlTmlOJq7HcJ+1uP1Y68H2QQIqMY+/ismqtMXXVzeQ7W/KyaTzKlD6AXCoiRQF3WapO1Oj+zQACeQGcgGXTQDIPC9FEyMdwzot/qX6foTDFTeYbZyllKztTIpEg5CxqajW0Vca0KrlUlzwXt4R3W2u8+ICX8s8PDlvh8jz/tA03HKlWxSlXi9ibommJ3ahpWoYxdnSLcXFFSzlIoMQ5DCUao+OHjBwtiGNN//Rr+xbtjP/k8ychTMUrJt2j/xbt0X7u0Tcolaw3I04x0q0f7L96h+8OLaJoSXhHDiDzNiO822frDnyID9RtlvYD1f/19RD9AhAkiSGj96Vt0PdW1IOOMbKC0EJp/8iYiiFVqz1AWoHkmiBsdsr7inGimankcvHsL0X94DzAa6Lr5GOIamjoOTTmxHYD9b05Wsc4cxaiWEMOAPIrJttqkGy3cZ46rEooQyCRFDgNEu4e9OKc0IoreqFZoEF+5hRgGD5Zl/qYjl8TDFq1bb9NvXBv1sx+nMnNSTcZehfrisxRqc6xf/Cv6jRs/txwNrzbH5PFXmDzxMqZTJO436W9cZ7h1k3jYGbkAKia8VahQX3iWqVOfx/gYJYzPArIkJBm2AQ2nUMMwbbUwl+rkuSAcqUBm4ZB42KYyr+NVZzBMpTFheRXkHsGAYXtMHnuRqZOfw6vNksUhw+ZtequXiIdtRKo60/IRl6u2cH4k+DT3yGsebN2iUD9CefYUxUml6hkP22iajlNS5QPVMXRzj1Lhg1vGh0EGAfHtZbJmC+fYEkljg6zZAiEI3n5fZQ9Homx5mpGnKeFFpRki99CG+SRx4DyVTGOSXkt5VOc5In7w4Q2TLuvdD0mygFphAc+u4tlVtdxup1WBTCZ0/GX64Tod/y5B0vm515u3KxO4E7MYXhGzUMZwCoQbd4h7LXIpMdwCZqGMXZlQD0h3C3dqHpkmpMMeIgr42CUIKcn6wXiRvR95nJHGA2g92OWQp4K0OQAefE1GKfIeJbc8EyRrO0SuXEjSrZS99nfp1t7RtQxi7CMTeCdncY9OIfyY8EYDETwiKByZd2iP2FlpujHepcks3rcuud9naKahhJTuiTl021biTKMH2QBkpYTsDdE8F63gKQJTkqpdrGmqoOwXsA0xFxmpGJBGQ6JBk2jQZLg5moxnTlKeO03B9qgvvUgWB5/NFq5HQdPwqrPUFi9guWUSv0Pr9tt0Vy8pq+r72tekSEduhz//weG2vDIaamdue5hOAcspkoYDskhxBdJoOFpwjbFqpOl4GJZL7LcVAfCejaXpFJg4/gpedVY5+a1foXnjpyq4iMPdJFRNpzS59Nhtvn7rLmFvg/LMCSy3THnmJFkSYtoFvOrcKLuQM9i6vUtXQdMMCt6k8qlJg1EwkqNpasOxLWm9C6NMYhYnSuZ9MBwbCO0nvy6HT0hW/Jh4gqKV6uPeqz9zGzLP6Pp3idMBw2iDgjOBZbjjTgGZCzKRkGRD/LjFMGoSZ0/efnc/rMUjGKUSWbtDtnkAFzxNwzl5XNWZG1vI8OC7FLNQwirX0EwLw3bRTZvItJXRj2FiOB5ObQpnYpa4s0nSb2HYHna5jowjRPTp3AifJjRNQ9N1hB8RXm+QNvsqi/Gw9+gGdqE6lgfec2LVdAzLxS7W0HSdNPIfKUF6L2QQktxeVak6QwkgySAkTzLStU3F+BViRJDUkIkKkJE5IgjIWl2kH5DH6SdTGhqXxdX4fbY7HXNklhD1Noh6G/jtFZKwp0iGtTnKMycYbNz42QUDT5G9rxsmVqGGW5mGPCfortNvXCPo7KEaB2MlQh7ifPrzApFGJEGXXAosr4LllbGcEmg6UX9rtNvPVQYh7JNLgVOaxC7UMO3CuBNApPH499gO4Av1I+imTdjbYLB5a997QwPlo2A83JF2G2nYJ+w2iIYtnOIE1SPnGGzdxqtMU6jNk+eCJOiPugjUfKHrJgVvkoI3Q5oFJMaALIuUAZ5bx7aLJMmQwN/ae0MrJVlr7w6Yg8J1NWandY4dNXnznYQgfDr38SfGYJG5wI9b+PHPnpFdeP4C9rElwvc+ZHiQYMAwKH7xc+RJwvC1158oGBBJTBb66JZNFgxV/+ygq1QBLUdFkZaDiEOyyCcXgizoY7qFUebk53+3cFDEqy3i1YPdJ9v66k6pTtTf2jO9bNoebmUK2yurzxntQB4X0g9IO3s/wHF/77ZRGYRg6Ihun3RlY08Z6KcBtQsaTTqahmG5Shjp5yT7kIZ9hlu3lYlReQprxBT/xKHro1KVAYahnvGRWdY4QNC0HY6HvkeXzH3QdGtsi5xLMU5j732sgTUKgB5mg/7zAmVp75NGQyynhFuewnSKyCwh7DXGO+Vcbh83wB4FTqZTQmaRUp68hwisaTqG6ai2S00jjYak0T6bRU1Dt1y86hym8/j3T9BbZ7h1B68yQ2n6hBKBqs7h1VQmYrBxQ7VNjp4nQ7cpl49iGjam6WBZBdLUxw+aVCtLuG6VwWCVMGgduCvjoKiUNV563uYf/rsFrt/sEoRP55n/bNBZPyvYTgXL/IlJSnFrnbi1vudrUXOVqLl7t2A4HrrjEjbXfiGzAh8Lmk71yDniYQe/tfzAy151lvrChXF8FXbWCA9o6nJQxFdvf6Ln34ZIo1EdOkfXTbzqDFkSfvrBwMgRcIeU9pBDNQPdUFbbqp7+CZcIDQPD8xSz2/Mwp6YIL10aqXAqg0ruMSEAACYHSURBVBeZJOieh/R9lXEZ/bsY7q8ZkstMERtHN5rpFJVx0h6w3DKlySVKU8c+ka/4aUCIlKi3iTldwKvMolsOMo0JOo1d94BII8LuBnZBif7YhSoijZQPwj2boDyXqgw9sp5W3gh7EwMN06E4sUh5+gSmU3rsa466G/jNO0yf/gKWW6I4eZTC5FEsr0oS9OitXhw7D6KuRHUk6eZICr+EZRbwgyZp6pOmPkHQ/NkT4J9iL/5hMHAvsozen30XpET4j59O/jgQSUTYuDuS2/zZd1L8PCMXGbWFC+i6QWflIn5rZexDX5paonb0ecpzZ4Acv7WC314hCz++ENRnAUpMSX0Xy6sw/+w30a++RtBeUeItmoFh2RiWp3aqByiPfByYtkt5+iSzZ7/KsLVM0FknHrZIwwFiJApj2h7uSH+gvvgsumEq+9l9hISeCnQd9/hxNNMka7d3MgKAd+YM9twc2ihTYJTLDN99F2MUMEjfJ7xxQxmG7ZG5k1lKEvZJgi52oUZl7oxa4EQyWugkplOgOLlEffFZ5XuRROj2k4shfZYgs4Swv0FxchGvPvIjGNkK7woGspiov0Fl7jRefR7DdEiC7gOujdvtwFG/iVueolA/Qn3xAomvRINymY28D2aozD/D5LGX0U1L6UoYj7ekiSwhGrYYbt2hNLVEffECllNSnx32GWzd3pXdybKIZusSumbsUM1zyERIp3MDNB7gC/ydb7mcPW1Rr+nMzxu8/W7CuWcsLl/L+MkbMY6t8bd/zeV/+S2fW3cyXnze4td/1ePPvxty7WbG5ITO177k8rUvO0iRY9s6/+Z3h1y7kWGaGtNTBv/n/7KCZalGpvc/TPjN33ryDeVhMHAvchCd7s/4M/M9bSsP8XCIJKR951282hxe/ci4d1mIFN0wsb0qTqmObljEwzZb118n6Ox2ofwkYVgObmWa8swp1Q9tmCM3xTLFySXFH9F16kefwy5UkKPdpRQZaTgg7Dbw2/vbG6fhkOHWbbzqHIX6PMWJRebOfV3pykuli6F6sDUal76/Z73VsL1xmvTea7QLVYoTi2i6cqybPP4SXnVm1I0xusagT9BZI+ju9oXXNFXvLU0fxy5NUJk9rdQAswQphSqTGeZYpMawXRJfOTv6+9TYnxbyNMWs11WwP1r0MQw0XSdPU7XYaxrC98nTFK1axSyXyeARXT45YbdBd+UjZs58GcspMnnsRYqTi0rjQkoM08YqVEdOix1at95m7sI3HtoKt20tXZk9M9IpMMdjV5o+PrZGrh45i2E6u+6hLBoS9hoMm3c+gZHcDTnKDEgpRq2CkrDbIPY7D2YGepvkucAu1NA0jbDXUG2l941tFvs0b/yU2bNfwy7WKc+cxLQLpGEfmQt03cR0SlheGU3T2bz2E2oL5ylOLj7mVeckfofe+mWKEwtKJlk3yKIhw5HhGffJMmfZ3mXj/ZRxJ2o6tqPRG+QUi5LJCYO1dYFtwbkzFs2W4Niiieuq7X2poLN4xKBY1DEN+MZXXc6cMvmrH0T0BxJjZKUtBViWxsSEzpvvxrTbkpdetDl/1mJ2RqfZkk+kSvypBwOabWFO1DFnpjFKxZFpSYbo9ck2tsakC822MCcnMKcm0YsFZcubjY7b3HrQAlcDveDhnj+LUa2g6Rpi6JNtbpE2dqeKjWoF79nzYCiFsHSrSbKyhhzs3kUatSrO8SXSjU30QkFZCnuuuo7+gGR5RdWMn7Dur9k25mQdc2YKozgaiyxD9Hqkm1uI7e+o6zgnj6PZFsnyCtb8HGa9hmaZqs69uUW61tg5r+diTU5izc2gOTa5EKqXdatFtqWc4tyzp8mlJF1tqN1RrYpzYgkZRCSr68jhEL1UxDlxjKzZ2nV+gNJzR9EdC//S6rgTwKwXcebraKbB8H01KWmGPpJLnsKsKMUwGafEq22ilRYyeLwau0gjZQ3cvEN5+gTFyaOUZk5iWK4q+WYpaTzEb68w2LhJb/XS/nXHTwC65VKoLzB9+kvohjGeyNX/rTHprzh1lEJ9/p6FVrVZdXT9ocFALjMGGzfQTRuRXsAtTVKYWBi1UardlRAJWTjYV2jJsFyKk0eZOf1FNMNU6qL6dlCgxMJ0w6Q0fYLixCJSinEwEHY3yHP5QDAgRUocdBhs3cYuVHBKE3imo86vKfGmXApEFpFGQ7prlxlu3aa3dllJ9H5SyHOyTkdpRaQpMklIm00QgrTZJOv3UTbDo2duOMSsVskGA9JmU7X+PgTxsKWEliwPrz6P5VWplqfQNNXSuuNJcJde4yphZ53Jk7/0UNLbtr7/1KkvYFj23veQBsX6EbzKzLh1NhcZ0bBFd+XizyYYyFLC/ia5yNA9ZSG8LQ+867g0Hh0nMCxvlAEIRn38u+dMkcV0Vj7CdEuUZ07glCYpz5wctWFnI/XDIVF/k/7GTborF3HKk4/VWriNNBoy2LhJeuqL2IUqmm6QdHsMNq4/tU1DtyvZ2BT4voHraty4mTEzYzA5odNs3fcZmiJTA3iexsnjJoah8e2/DBn6O+MzM60jZY4f5Pz0rYRbdzIKBY2vf9VlatKg3fl5DAZ0HXthHvfcMzgnltBdbyTskpGsrhPCTjDgutjHl/DOP4NRLoFlwWhRi65cx3/zHfJo5+bTXQdrfgZrdhpzahLNsZF+QHzrDoNXf4L0gzEpSC+VKLz8PJpjY83NEF26Rv973ye5Lxiw5maofOtXiK5eR3ccjHoNvVhEy3NkFDH4wY+Ib91RAcFBYejYi0dwzz+Dc+wouuvujMXdVdXGOQoGNNOk8MoLWLMzDH/wI5zTJ9VC7zqIdofww0vjxVqzLOyFebznLmAvzKO5DqQqeImXVwjefg/RH1B45UWQOcP4p6TrDexjR6l881fIWm0Gr/6Y5FaINTtD+Ze/TPDO+w8EA7WvnceqF4lX2+NgwJmvU/vKWYyCPQ4GzIkS5RePU/ncSTTLQDN0ZJzSf/smaWvwyGAgCXv4zbtIkRJ2G/Q3bxC0VynPnFQ9w15VKSomIWF/k+HmLfob1x7JAZEyU5N1cxndtEe7mo9Rw85zDD1jsh5Rq2lEUU6nndPvPPqcig/w6Kc57G0onkDS4vwrZ/GjKmFsk6VK/z6LA+WS53f2PsHIOCd9DN1104RiSWdyWmdtVZnDPNBGNbp2v71C49L3KdTvVeBzlCxwrroK0mhA2N/Eby4zbC0rqVpb8fWiezZatg21SsRkaZ3N5pCgu/4YVrJqp06ek4Z9RRrNc8RggBjsBITZliIXp5t780jEYIAIQ9JGY8/Xt+E4UK0kuM4Kqx/0qS6cp1A/gu1VVOkhS5UNbkcFpmGvgWG59Deu45QmlHHWHvuHHEUUzZIA145JEwiTnQMLBY2Juk6SwGZn9/2SJeG+Us95rhwUg87qaLe+8bEWv1ykYy+PJOipZ3QPDs+2P8Bw6zamW0RmKX57dU/lQUXEbLFx5VWC7jrl6eM4pUl0yybPMtLYJ+pvMty6TX/jBuQSv7WM6RSI+1s8TtumHJUKkqCveB55TjzsMGwuPzUid5Lm+GFOHEOW5cRJvu3YjsxHXcejur9langF9RfHVubUcZwT7WGOFSewuiaIYiUXn6TqWMfWHi29sg8+1WBALxUp/fJXsI8eIb5+C/+N7yF8H6NSQdN1su49zO80VYv5jdvEd+4i/QBrbobyV79I8eXnSRubxDdujX9Ec6KOUSzQ/94PGfzwx+jlEsVXXqDwyouIThf/vQ+VkhyQrq6x+T/8z2BZTP8n//Th1+x5lH/5KwRvv8fwxz9FdHpYR+ap/cavU3jlJWQYEd+8fbCB0DSMYpHyr3wNa26a6NpNgrfeQwyHGLUqmqaRdR5kwdsL8xS/8gXCjy7jv/EO5BLNtJDxzmxqTk9RePF5nFPH6X/3r0kaG+iuR/Hl5yl+7kU0XWfw2k8Q3S5GuYxRrZBubGHPz6pUqWViTtRVBmJmCjEcIoInrz8Xzy3gHZ8mvNGg8Ts/hjzHOTKBTAVZ/9FBVOvW27Ruvb3r38Lu+i7/8idBFg1p33mX9p13P9Z5tpGGfUT3HU5Yl/jmlx1u3xL82cWIS68+3e6CNOxjxRf5R99Y5o//MOLmWymt5uMFMUnQZev662xdf/2Rx9brGi+9bPHr3/D4/3x7yK2b+y8eIg7orV2mt3b5sb8HwPy8gVfQuHxpJ8iYmtb5wovrnHvm9/h//vcDHkeQLZeC5Td//0CfvRfSZvOxjpufNfjmN1yOzJv8d//vLaLLj+5gEknI7Z/89kOPyaIhneX36Sy/zysvWmxtStbWd8b9wjmTz/3dAmvrgu//xePXinOZ0V+/Sn/9QZOeJ0GeS9Kwz41X/9Ujj82iAdd+8P977HOnYZ/27Xdo337nkcduXP4hG5d/+Njnhm3+nXpe0mhA1N98pKvpgbDttnwfhIAoyimXdVxXw3VVYLc4Z6Bp0B/myByqFU3t9ttKlE6IbSHbnFzmjxPzPDY+vWBA1/HOP4NZrxFdvUH/L3+AHAyV1GSnC2i7UnMyiomuXB8JvaTkMkf0+9gL89jHlzCnJohv3hoPjhj6JHfuErzzvlJ42thCsyz0QpHCyy8QXrmOCO+r9Yy9svdHLgTp5ibDN98lubMMQiLDiOjiFVU2KD6eEc4uGAbes+cwahXCS9cYfP+1nbEYBUTKPGg3pO8T37xN8PZ7O1mR+wxP3DMnMcolgnc+ILx4hTzLlFWz66AXi3gvXMB/422yTg+9WFTBh6FjHZkjXVtHc13MiTqaYWDOTCEHPnL45MGA8CM0y8A7NUfx2UWCK+vE613IJXn28y04dT/aLckf/F5EHOfU6j//bWSfNF562WJuXt8VDBxC4Tf+boHXfhLvCgYO8fGgm/ZIHnlGmRJtNn5mVsV+ILlzN2NzS/J/+s/LDP0cy4S764I8B5Hl/Pl3Q3716y7/r/97jSjOMQ2Nf/O7PlevH8zc63Hx6QUDmoY1O6P67JstFQCMFrE963O6jjk1gb20iDU9hV5Q9WZ7YR5GrUH3is/IMCJrtZV63Aii20P0+7hnz6CZTygDmgnSxhai1xv3kMsoRvT7mNNTyp3qgNB0TelUp9njjcUIIghJGxuq5LFPEGNM1FWwND2pxmoEvVTEnJpQ2vumiej04MgcZq2KZplY05MMrlzHmpsZ8REsrOkp4tt3VdvVEyK8uYnuWJSePcrErzzHxC9fILi2zvCju0R3f0aaFNt5tHvUMD8JCAG9nqTfzynt0fX04ksWFy6YTE3rZBlcv5bx1lspUuQ8c9bkhRctpFT1wyTJuXQx49Ufqnvui1+yOXfepFjUMAyoVnUMQ32vo0sGr7xisXRM3eN37wo+eD9ldUWweNTgi19ycBywRynFrS3Jn/xRyKNkNXRDo1zW+Pv/wCWJ1cjdvSv4kz9Sz9ip0ybPPmeytLTzuT99PWF9TTIzo/O3vulQr+u4jka7I7n4Ucrbb6VMTel87vM23/p1l8lJDSnV9/iTPw7RNDBNjYUFg3/+Lwq4o7H48IOMH/9IjcU/+scu2Uhaf3ZOx3E0fue3Q7Y2JUeXDF5+2eLo6JqWlwXvv5eS5/Brv+bwv/7rkJdetjhyxGB1VfDRhyn//j/x+JM/jlhdefzg1LI1Tp4w+T/+pyVKRY0whDfeiXn9jQTTgFdetnn+gs1EXccPJDduZfz1DyPiGF56weKXXnao13QsC24vC15/Uy38S4sGX/2Sy9e/6rAwb3DhnMnmluTf/u8BGkqA5pdetqlUNIoFnV5f8t2/irh+M2NxweAf/Lset+9kTE6oOvV6Q/B7fxwQx/D5z9k8d95iesogTnKuXU/5yRsJLz1vUSjq/ODViL/9ax6WDW+8leA6Gi+/aPObv7X/fPPzBMstU549pYiYeU7YayiHwqeE116PFUkyVL+3roE/+rOU0GwJ/qffHFAsaEip5oskzbm9nBFFOVeupQyHkjfeNpEyR9c1rt1I6XQlb76b0NgUdLrqHn33/YTVtYzlFfFY2bO98OmWCTwXhFC72kfcXM7xJdyzpzEmasihr7Tec4mcqKNtFxvvhRDkye4IKs8y8iRFc+3H0LTfG7mUyMHgPp9ppbOPrj3heTV0z4MsI48fPRbjT02zR+7SdddRdfkgRN5TjJVRRNZskScJMo7JOl1yITEn6xilEqCRtTvopaLKGFQrmNNThB9cUsHHAxdzj5Pf9mfbJpq1O+jKuj7+xRXEIMI7OYMzW6V4YVHJ/iYZycZ2OUQb2b5qqmVIN5GjTgFj1JuepYqsuZ0J2fYylzJDQydH7mIz67qJ7dUwLY/Qb2LbJZK4rzoQdEWey7IYQ7cw7QKappHEA6RIxyIouRQjKdknh6bB5JTOK69YVGs6zS2BYWp88Us2nY6k05GcOm3yy193+PafR0RRzpkzJpal8dGHKTKHr3zVRtOgsS4oljTq9e2gQOPUKZNnn7NYvqNmhVOnTFVXjHOmp3W++U2HDz5IWV8XzM7qfOWr9mjRFqQP2XQYBkxMqBp1tytZPGrwhS9Y/OjVGCHgxZdMFhdNmk2BYcArr1i0W5J+L0UIGA5yNCS2o7G0ZFApa7z9VkomcnxfIkQOuUZ3xKvIUrBscByNckVjOMwJo5yz50w0TY1Fv5/z3AsWcQR3lzM6nRzbzhGZGovzF0zOX7C4u6zG4swZE5HBYCB58WWLP/j9iLPnTM6dNyld1LhzO+Pll21+8P0EDiCN7rka5ZJGvy+JE40XnrVHC2yGZcLf+rpLEOS02oJqRedXftnl2o2MldWMJIZ+XyKl4kh89UsO3a5gdS0jSXLFJNchinPabUm/v3Nd5ZKGZWv0ejlJIvni5x1u3clYawhqVZ2vfNHBMjVabUm7I+kNJJoGszM6X/wlh1JRY6spsCxFQNtsSs6fs3Adjfc+0Pni5208V6fRkJgmvPBCAffbFVK/h0yTsd/CtliTZphju3fNMFXJclshE/Us66aJFKqzBE254KJp4+frZ6GVoekmTnmS6pGzaLpBNGgSdhsPmBIpgqemtCRgl0qiPrJR1jWDbMSh2bHMzlleZTQ+6vtLkaDmNQAVALz5znbZUBtZMhtICbpuMQxyrtyAqzcFUqRK4lwdSRjrbGwZZKMHdn1To7GlkUvQdBu07MC6HZ9qMJCn2cju9dG7ae+589jHjpKsrDL80RuIToc8E1R+7Ru4z5x+8A2G8cB5NcNUErLJx5GHVeY0TzsylkmKYeho5gF+kvzRwi5ISdbpEX54Cf/Nd/c6iZLYzZRJhlGtYs5Mk3WUlK7sD8kn6tjzcxilouIM7LGFlGmm3NiqBeK1DpplYE2VsepFxHAnCNFdC5lkDC+tMPzoLvZMlbl/8jW8M3NEq+1xMGA5JYzRg6jpBqZVIBxuoBs2tqvaidJ4iJQZIktU/7rljo/XNJ0sDUmiHaaybth4xSlst0IcdimUZxFCtbyZloftlEkTH9Mq4BbqaJqOP2gQ+W1sp4xpFcjS8GMHA4YBJ06YzM7pfPhBxh//UUS1qvF//W/LHD9homkZ5sgt+k/+KKLfz/kP/qnH0pLB3JyBpsORBYPv/EXEd74dc+q0wW/8fdWiNjtrcPSoQRTl/Kt/qa7zX/wnBRYXDRoNVY/0CvDWmwmv/jDhhRct/g//pcXMjE6rKUnT/e9rDTAMjR/+IOajDzO+8Ss2f+/vu8zOGZDDhQsWWZbz3rsppqnxuV+yWTxqcPNmRreTc+1aNn5s5uZcTp1WQUq7lfPqDxLOnzcZHDX5nd/eGd8jCzqaBoGf80d/GBEEOf/8Py4wPa0zManT76v73/clH3yQ8sH7O9uis+dMFhcNhkM5Hov/9L8osHjUYHMTOp2ciUmdUknHsTVKJY1aXbG80+Rgz7emKavjf/u7AVkG//V/pVOr6szPGRQ8tXv/gz8Jef/DhLOnLX7pFZulRcX8brUFH1xUxD40+NbfcpmfM4hjuHVHsLwS8O/9hsePXo/5N//bvUI4ag9081bG//o7PoYOLz5nMzWhUympoDzPodOTfO/7EaujEoNtw5lTFvOzBj95I+aP/ixkekrn//Hf1jh1QgWdSQIzUwauozIt9ZpOnOR0BiaF+WNErXWyMCDPUqRQ3RmG46HbjhJgEhlmsULcamAUShiOh5aDzCWmWyALfTV/iYzU72MWShi2SxYOR/4sTxFjISw1arph4ZQnKc+eojCxSA70G9cJurtFkiy7pLIGow2JlAKRxRiGhWG6SiFR1zF0m9DfQpMGllMaO6NuK1LmqLkn6K9hWB6GYSFEiox3Im/DdLDsArpukecC0yqouWk0PyWih+UoJdXtoMNxqwSDBrphY1iOssdGw7QLRH6LNPE5SObz0wsG8py02cI+fhSjXkPzvJ1dsabtZPxHjG5rZoo8joiv3Ry3w2mOjVEuqZLBfdBdB7NeU3RNqVgXRrmIUSkjmu1Htgo9VWmnR0FKsmYLe2lxNBauKkHsMxYHQdbpqVbFWoU8iRX34F75VVAPZRQjgxDNtrCXFsk2t8ijCDEYkKcp9vFF5c7nB5A+mIfKOj7ukQlKF44SrbSx6kWKzxzBma8TXNsh99lzdQzPIu34yg1RSMUjMPRdAVapcgRtxH8o1xaxnDKN5Z+SS4FpusrwpDCJyCKioINhWHjFKYLBJuUJpe4WDBpkaTBmVWu6gRAxcdhRwjzjByXHMGwK5VmAURZApQ41zSCNfUzLxTBtxFNw1dQ0mJ7RGQxyuqM0X5bB6oqgUNQol3X8IGdlJSMZ3QZRpBjJhaJatLpdyXA4YhLHsLauFvJqTUfTodHYub+bTYnjGExNGTSbgpUVQb+fIyWkac5wILFtlVl4GNI0586djMAffW6iFmnP0yiVNWZmdY4fNzl+YmdayXO1sz9+Quc//GcF8pHT89mzJu2WRNPhUUR235esrAqS0QIdRTlJkuM4O89ooyHY3Nj9fNRqagG499+bW5KZGdXmdXc548IFE9uGwVCd75lnTG7fFAfWe+8PJCtrOynaIMhxHSUdOzNtMDdr8O//4wJ/51vu+HXD0PAcjS99weZXvuaS55BmOSeOW9h2tMs+Yb/ZaGtLsrklEEIFBoOh+q6mpd4hBFy7kdIf7oyBrmvMzuh0e5Jub+f+W17JqJQ1glD9vhfOmwSBJEk15uYMej3JrWVltuZNLyrtiCQmDYYk3SbezAKaaZP224g4wKlNk3S3KMwtYZdqu4zaolYDEfokwy4iCijMLqnuqeb6Uw8GDMvF8sromk6eS+xinYml56kuXEDXdNXiunqRqLex633l+lFkLsilxLZLZFlIONjC9qrYTgkpBVLEgA6ajluoUplYQopMyU476jMBNMNgNexSri0AOcFgc5ehm1uo4xWn0HQD16tjuSXV8THcJBio6ypV5tENmyhskyY+XmmK0G9SrM5hGEpnolw7iuWW2Vp5lyy9z9DpEfj0ggEpiS5dwT1zUvW4C0Hw7ofIMEQvFNBdhzyKVFsdIIYB1uw01pE54jt30S2Twudewjl14sESAWCUijinj1N85QWSlTWMUhHvufOYU5MMX3t9VxviNjRdVzP1E6f7nwy5EIQfXcI9cwrv/DOQ5wTvf4QMI/SiGgvph6SrB69nRddvYE5P4j13nqzTI755mzxJ0YsFjFKJPJfEV66r3uuR2Ipz6jj+62+NuBADSDOck6fJmi1ksjcbvv/WTXTbpPbL55j41gtkXZ/w5gb+1bVx7yyAM1Oh+uWzFE7PoZmqpzte79B99TL+5R3RGZmrHmQhYmy3TBi0SOIB5Dmm5eIWqwB4pRlEliCyiCyL8IcNbK+KpumILFbyoaNgQIoEkUZolodbqOMWJgmHTaRIsdwyjlcjDnuKuCkjRBaRJEN03SBNAgzTw7SegCB6H6SE1ZWMl142mZxS965lwclTBj9+LaHXk1Rrxp6xX5blbDRypiZ1qhVV87cdWFw0sGyNjYZgbk7n6NGdlX1+XsdxYHNDqJamJ+Rp5rl67/3LZJ7nbKxLGuuSG9djfutfB0ipMiBhmFOv6zzzjIlpwv/4P/hEMfxH/7zA8RPGrnMbhoZlPeghtP25j7q2+5N1W1uCPDdZWNz5nCNH1J9v3cyo1nR+9W+53LyVsb6eMjWp84Uv2Hz3uzGBf7BgIM/3zspGUc6d5YzGhuR/+a0hP31TzTuapjEYSE6fNDm2ZHLnbsa//Dc+xYLGhbPWrsU/z9Xibhp7j80jk5T3MdqFyLmzLPj8Kw5TE+r+s2145rTJn383Y3Mr4/Qpi8+/4vDOewm6DiePm5RLGn/9UxXt6JatlBULNobjkXS3SP0+3vQRKNfQDBO7UkczLGQUkqKNZYbjbpPM72MVK1jFCtHWCumggze3hHEAf4HHRXFykelTX6A8fUL9g64rLwnDIo181j74LkFn7YFWzDyXGIYDhtJ8cIsTxEGXNPGxnAK2W6LX2qJYmR9lMVUS3zAdkngwdjTMZUaWqvlEipQ0CYjD7q7PStMAR2Z4hTppMiQavZ7GQyJfcaniqI9XmsZ2VGbUKShRtTzPR1kKgyTqEwVtkqh34HbRT7VMIDo9hj9+E/fsaeyjC9hLi+rOFoJ0Y4vo8rXxscH7H1J44Vm8c2dwjh0lT1OyTo90dZ29tjTpxhbJyhrOiWMUXnwOzXFACMKLVwg+vISMR8I4szN4588oER/LUufOc+qlIqI/QAyGDH74E7KNT1DTPs8RnS7DH72Oe/YM9rGj2MeXdsZifYPoyrU9rYEfhXR9g+Ct98jDCO/cGbxnz0GOEnbq9oiuXB9vO8RAcTGcpQXSjS1kFEN/gBj6GNUK8e3lsf3m/Ug2unR+eAn/6jq6bSKTlLQz0ne/h0cQXG+Q9gLMiqeU36QkG4Qkmz1ktPMNg/66UlTLJd3mdfJckqUB5BAMt4hjJRKjG5bqqZYZcdQjl4JBdxnQVPryngdcipQoaKON0nftjYuKEyAzgoHyXfdKM+i6SRx1CYdNskyp55FGCJE8oJS2H3RDLcJ/+++4PPe8RbWqs3TMYGJC57VXE+7cFty6ITh3zuT0f1NSaeaW5Nq1jH4vV+S/PT4qTWFlRXDjesbnv2DzzFkLTYPuSGik0ZC4bsb8vM1//d8o1qJtw/vvpdy9Kzh27AmJsyPs9/W3tiRvv51w7rzFP/1nhVHdE77zFxFrq4pEOTNj8A//kUe/r7gLzXtaIPMcVlcFp8+Y/F/+byW63Zw//IN7yjGPMez3H6KCk4wvf2X3WLz9VsrVKxlz8wbPPm/y9jsJly5mvPI5i2+cN/n//s8+4UGd4PY5PIpzGhuSv/5BxAsXLJ6/YJHnKkj6zd/yabYEQuS88ILNP/sPSkShJBOqtWwbUsLFSymf/5zDsSWTm7cyfmtULniSYmWWqWzBtRsZL75g8+wFZQi01pBcvpqysSk5dtTk7DMW/3Ikb/vi8za2nXPj6oB+/IFKnYtsvGkSsXpORByCFMgsQ0RDZBIRNteVMVSeo+kGeS6VfkqvpTT/hSTutRBJpN7/tJFLIEc3LWXoJSVZNCDorNJbu0J39RLZHlobw+6qKjkC6Dq6YZNEXfI8R2SRkl2OhwiRkiUBWhIgshg0xQ9QpQltxF2SSJni3zOv3Ys09hl0Vwh9tTlRr2tIkYyPjYJR6j+XSn9iVLIMBhtE/kiPZ+TzkT6B/PinyxnIMuKbt5G+j70wj15REU+epmStllIMGyG5vQxZhnVkXu2Uk5R0bV3lwYyR5/xopoqu3yJd3yBrtTGnp0atcTqiNyBZW0e0d86bJ4lymFvfAF0nWR2ltEfbERkE5KlaALNmm+GP3yDbaiGDaNc5ohu3EL0B6frDBUr2HYs0U+fwA+wjc+jlklosk5Ss2SS7RyY5F4Lo4hWS5RXVeviQBSoPI+I7y8gwwF5cQC8V0TQdmSaIbo+0sTkumaSbWwRvvUNyZ5l0c2uULZBE12+CoZPcuYvYx2tbxhnxWod4bR+BmxHS9pC0/Wh/AFXvUrg/is7SQAUG90GMUrRpvPf581yqhxUVCIbZzm+YJT4iDcmlVDuGZKii+3tqiPfW+B6JHOIY1tYEQZBjWRphmNNqSSVEMsx5442EZsukXtcRImdtVXD7lkBKuHwpo9fNxzX8y5cyGuuSzU1VHvjB9xOWjhs4jhI0unUz49rVjFZTEo9ESuZHu+CtTcH164J2S5HA/vI78biMsLUp+c53Yu7eFeP37YUoyrl9W/DtP4vHBL+7dwV//VcJjYZkMMh5/92U4SBnft5AjipRw2HOcCi5ejXjT/80IklyolBdU7crd+2mP3gvJU1UqWM4zElixa6++FHG1qYcZwc++jDlzm1trKfwg+8nbG6IB3bzQZBz+bJibs/Nq7HY3BBcu5bRbucIIfj93wt5792UtVUxukdUQPUwIuX96PYk73yQcuPWTvnsrXcTDEMFSf2+5C+/H3LmlEWlosphUazKLq0g5/U3EjrdnDjOCcKcf/u7Ae9/mOx6rP/sOyHHl1Q9f3NLfe+tpuS1n8QMBurvQsD3vh/R2BT0+5IkyfmDPwm4uyqI7+FA5Dn0+jk/ej3m1KZJvaaTZjkrq4Lbyxm+n/PuBwmOo3HjluJ5fOd7EULmtFsJWba3jkIuMmSyk3HdNl7bz4BNsPMMyyQiSfaW9f24iAYtWrffw2+vKkJgnpMlAfGgRdBZ21eZNE32n6cSsbMpSsKdP4vs4d/h3nntXuQyI40HpPH+Kqkii0fzl8L2HJglT6cVV8sfc6uj/QzT5oc4xCEOcYhDHOLp4HGW+UMllEMc4hCHOMQhfsHx2GWCx62VHuIQhzjEIQ5xiJ8vHGYGDnGIQxziEIf4BcdhMHCIQxziEIc4xC84DoOBQxziEIc4xCF+wXEYDBziEIc4xCEO8QuOw2DgEIc4xCEOcYhfcBwGA4c4xCEOcYhD/ILjMBg4xCEOcYhDHOIXHIfBwCEOcYhDHOIQv+A4DAYOcYhDHOIQh/gFx/8fGCxtIhh+0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735642"/>
            <a:ext cx="5140371" cy="2674989"/>
          </a:xfrm>
          <a:prstGeom prst="rect">
            <a:avLst/>
          </a:prstGeom>
        </p:spPr>
      </p:pic>
      <p:sp>
        <p:nvSpPr>
          <p:cNvPr id="10" name="AutoShape 8" descr="data:image/png;base64,iVBORw0KGgoAAAANSUhEUgAAAnwAAAKSCAYAAABIowakAAAAOXRFWHRTb2Z0d2FyZQBNYXRwbG90bGliIHZlcnNpb24zLjcuMSwgaHR0cHM6Ly9tYXRwbG90bGliLm9yZy/bCgiHAAAACXBIWXMAAA9hAAAPYQGoP6dpAAB8CUlEQVR4nO3dd3hT1eMG8DejSdN0bzoohTIKlA6WbGTIFFRElI0KKCDi3oqLoYiIC9dPRFEZXwVUFJEhW/YeHZQyWlq6d5txf39UqrXQpm3Sk/F+nqeP9uYmeRvS9u25954jkyRJAhERERHZLbnoAERERERkWSx8RERERHaOhY+IiIjIzrHwEREREdk5Fj4iIiIiO8fCR0RERGTnWPiIiIiI7BwLHxEREZGdY+EjIiIisnMsfGQX5s6dC5lM1ijP1bdvX/Tt27fy8+3bt0Mmk2Ht2rWN8vyTJ09Gs2bNGuW56quwsBAPPvggAgMDIZPJMGfOHNGRbqhZs2aYPHmy6Bi1uv7+zszMFB1FCJlMhrlz54qOQWTTWPjI6ixfvhwymazyw9nZGUFBQRg0aBCWLl2KgoICszxPamoq5s6di6NHj5rl8czJmrOZYt68eVi+fDkefvhhfP3115gwYcJN923WrFmVf2+tVosuXbpgxYoVjZiYAMBoNGLFihXo2rUrvL294ebmhlatWmHixInYt2+fRZ9748aNNl3q9uzZg7lz5yI3N1d0FKIbUooOQHQzr732GsLDw6HT6XD16lVs374dc+bMweLFi7FhwwZ06NChct8XX3wRzz77bJ0ePzU1Fa+++iqaNWuGmJgYk+/3+++/1+l56qOmbJ999hmMRqPFMzTE1q1bccstt+CVV14xaf+YmBg88cQTAIC0tDR8/vnnmDRpEsrKyjB16lSL5Tx37hzkcv7de93s2bPx4YcfYuTIkRg3bhyUSiXOnTuHX3/9Fc2bN8ctt9xisefeuHEjPvzwwxuWvpKSEiiV1v3ras+ePXj11VcxefJkeHp6io5DVI11fweRQxsyZAg6depU+flzzz2HrVu3Yvjw4RgxYgTOnDkDjUYDAFAqlRb/hVBcXAwXFxeoVCqLPk9tnJychD6/KTIyMtC2bVuT9w8ODsb48eMrP588eTKaN2+Od99916KFT61WW+yxbU16ejo++ugjTJ06FZ9++mmV25YsWYJr164JSgY4OzsLe24ie8E/bcmm9OvXDy+99BJSUlLwzTffVG6/0Tl8mzdvRs+ePeHp6QlXV1e0bt0azz//PICK8+46d+4MAJgyZUrl4cTly5cDqDhPr3379jh06BB69+4NFxeXyvv+9xy+6wwGA55//nkEBgZCq9VixIgRuHTpUpV9bnbO2L8fs7ZsNzqHr6ioCE888QRCQ0OhVqvRunVrLFq0CJIkVdlPJpNh1qxZWLduHdq3bw+1Wo127drht99+u/EL/h8ZGRl44IEHEBAQAGdnZ0RHR+Orr76qvP36+YzJycn45ZdfKrNfuHDBpMe/zs/PD23atEFSUlKV7UajEUuWLEG7du3g7OyMgIAATJ8+HTk5OZX7DB8+HM2bN7/h43br1q3KHxE3+vfIzc3FnDlzKl/LiIgILFy4sMqoalxcHO66664q94uKioJMJsPx48crt61atQoymQxnzpwBABQUFGDOnDlo1qwZ1Go1/P39MXDgQBw+fNik1yUzMxP33HMP3N3d4ePjg0cffRSlpaWVt/fp0wfR0dE3vG/r1q0xaNCgmz52cnIyJElCjx49qt0mk8ng7+9fZZspr9OFCxcgk8mwaNEifPrpp2jRogXUajU6d+6MAwcOVO43efJkfPjhh5XPdf3j38//75G/69/v8fHxGD9+PDw8PODn54eXXnoJkiTh0qVLGDlyJNzd3REYGIh33nmn2tdUVlaGV155BREREVCr1QgNDcXTTz+NsrKyal97bd8zc+fOxVNPPQUACA8Pr/f7nsiSOMJHNmfChAl4/vnn8fvvv9909OfUqVMYPnw4OnTogNdeew1qtRqJiYnYvXs3ACAyMhKvvfYaXn75ZUybNg29evUCAHTv3r3yMbKysjBkyBDce++9GD9+PAICAmrM9eabb0Imk+GZZ55BRkYGlixZggEDBuDo0aOVI5GmMCXbv0mShBEjRmDbtm144IEHEBMTg02bNuGpp57ClStX8O6771bZf9euXfjhhx8wY8YMuLm5YenSpRg1ahQuXrwIHx+fm+YqKSlB3759kZiYiFmzZiE8PBxr1qzB5MmTkZubi0cffRSRkZH4+uuv8dhjjyEkJKTyMK2fn5/JXz8A6PV6XL58GV5eXlW2T58+HcuXL8eUKVMwe/ZsJCcn44MPPsCRI0ewe/duODk5YcyYMZg4cSIOHDhQWZwBICUlBfv27cPbb7990+ctLi5Gnz59cOXKFUyfPh1NmzbFnj178NxzzyEtLQ1LliwBAPTq1Qvfffdd5f2ys7Nx6tQpyOVy7Ny5s/J0g507d8LPzw+RkZEAgIceeghr167FrFmz0LZtW2RlZWHXrl04c+YM4uLian1d7rnnHjRr1gzz58/Hvn37sHTpUuTk5FSe7zhhwgRMnToVJ0+eRPv27Svvd+DAAcTHx+PFF1+86WOHhYUBANasWYPRo0fDxcWlwa/Tdd9++y0KCgowffp0yGQyvPXWW7jrrrtw/vx5ODk5Yfr06UhNTcXmzZvx9ddf1/o6XDdmzBhERkZiwYIF+OWXX/DGG2/A29sbn3zyCfr164eFCxdi5cqVePLJJ9G5c2f07t0bQMUfDiNGjMCuXbswbdo0REZG4sSJE3j33XcRHx+PdevWVXme2r5n7rrrLsTHx+O7777Du+++C19fXwB1f98TWZREZGW+/PJLCYB04MCBm+7j4eEhxcbGVn7+yiuvSP9+O7/77rsSAOnatWs3fYwDBw5IAKQvv/yy2m19+vSRAEjLli274W19+vSp/Hzbtm0SACk4OFjKz8+v3L569WoJgPTee+9VbgsLC5MmTZpU62PWlG3SpElSWFhY5efr1q2TAEhvvPFGlf3uvvtuSSaTSYmJiZXbAEgqlarKtmPHjkkApPfff7/ac/3bkiVLJADSN998U7mtvLxc6tatm+Tq6lrlaw8LC5OGDRtW4+P9e9/bbrtNunbtmnTt2jXpxIkT0oQJEyQA0syZMyv327lzpwRAWrlyZZX7//bbb1W25+XlSWq1WnriiSeq7PfWW29JMplMSklJqfLc//73eP311yWtVivFx8dXue+zzz4rKRQK6eLFi5IkSdKaNWskANLp06clSZKkDRs2SGq1WhoxYoQ0ZsyYyvt16NBBuvPOOys/9/DwqPI1mer6+3vEiBFVts+YMUMCIB07dkySJEnKzc2VnJ2dpWeeeabKfrNnz5a0Wq1UWFhY4/NMnDhRAiB5eXlJd955p7Ro0SLpzJkz1fYz9XVKTk6WAEg+Pj5SdnZ25X7r16+XAEg//fRT5baZM2dKN/uVBEB65ZVXqr0e06ZNq9ym1+ulkJAQSSaTSQsWLKjcnpOTI2k0mir/zl9//bUkl8ulnTt3VnmeZcuWSQCk3bt3V3luU75n3n77bQmAlJycfMOvgUg0HtIlm+Tq6lrj1brXT5pev359vS9wUKvVmDJlisn7T5w4EW5ubpWf33333WjSpAk2btxYr+c31caNG6FQKDB79uwq25944glIkoRff/21yvYBAwagRYsWlZ936NAB7u7uOH/+fK3PExgYiPvuu69ym5OTE2bPno3CwkL8+eef9f4afv/9d/j5+cHPzw9RUVH4+uuvMWXKlCqjcWvWrIGHhwcGDhyIzMzMyo+OHTvC1dUV27ZtAwC4u7tjyJAhWL16dZVD2qtWrcItt9yCpk2b3jTHmjVr0KtXL3h5eVV5jgEDBsBgMGDHjh0AUDnqev3znTt3onPnzhg4cCB27twJoOKQ58mTJyv3BSrel3/99RdSU1Pr9TrNnDmzyuePPPIIAFS+xzw8PDBy5Eh89913lV+7wWDAqlWrcMcdd0Cr1db4+F9++SU++OADhIeH48cff8STTz6JyMhI9O/fH1euXKnz63TdmDFjqozWXn9NanvP1ebBBx+s/H+FQoFOnTpBkiQ88MADlds9PT3RunXrKs+1Zs0aREZGok2bNlXy9+vXDwAq30vX1fd7hsiasPCRTSosLKxSrv5rzJgx6NGjBx588EEEBATg3nvvxerVq+tU/oKDg+t0gUbLli2rfC6TyRAREWHx83hSUlIQFBRU7fW4fhgxJSWlyvYbFR4vL68q58Hd7HlatmxZ7arWmz1PXXTt2hWbN2/Gb7/9hkWLFsHT0xM5OTlVXv+EhATk5eXB39+/shxe/ygsLERGRkblvmPGjMGlS5ewd+9eAEBSUhIOHTqEMWPG1JgjISEBv/32W7XHHzBgAABUPkdAQABatmxZWe527tyJXr16oXfv3khNTcX58+exe/duGI3GKoXvrbfewsmTJxEaGoouXbpg7ty5dSoN/32PtWjRAnK5vMp7bOLEibh48WJltj/++APp6ek1To1znVwux8yZM3Ho0CFkZmZi/fr1GDJkCLZu3Yp77723zq/Tdf99z10vf7W952rz38f18PCAs7Nz5SHVf2//93MlJCTg1KlT1fK3atXKpPzXv4aG5idqTDyHj2zO5cuXkZeXh4iIiJvuo9FosGPHDmzbtg2//PILfvvtN6xatQr9+vXD77//DoVCUevz1OW8O1PdbHJog8FgUiZzuNnzSP+5wKMx+fr6VpaFQYMGoU2bNhg+fDjee+89PP744wAqzrvy9/fHypUrb/gY/z5f6vbbb4eLiwtWr16N7t27Y/Xq1ZDL5Rg9enSNOYxGIwYOHIinn376hrdfLwQA0LNnT2zZsgUlJSU4dOgQXn75ZbRv3x6enp7YuXMnzpw5A1dXV8TGxlbe55577kGvXr3w448/4vfff8fbb7+NhQsX4ocffsCQIUNMe7H+5Ubvp0GDBiEgIADffPMNevfujW+++QaBgYGVr6+pfHx8MGLECIwYMQJ9+/bFn3/+iZSUFISFhdXpdQIs95670eOa8lxGoxFRUVFYvHjxDfcNDQ2t82MSWTsWPrI510/qrumKQ6BitKJ///7o378/Fi9ejHnz5uGFF17Atm3bMGDAALOvzJGQkFDlc0mSkJiYWGW+QC8vrxtOzJqSklLlytK6ZAsLC8Mff/yBgoKCKqN8Z8+erbzdHMLCwnD8+HEYjcYqo3zmfh4AGDZsGPr06YN58+Zh+vTp0Gq1aNGiBf744w/06NGj1jKu1WoxfPhwrFmzBosXL8aqVavQq1cvBAUF1Xi/Fi1aoLCw0KRy1KtXL3z55Zf4/vvvYTAY0L17d8jlcvTs2bOy8HXv3r1aWWjSpAlmzJiBGTNmICMjA3FxcXjzzTdNKnwJCQkIDw+v/DwxMRFGo7HKVdsKhQJjx47F8uXLsXDhQqxbtw5Tp05t0B8UnTp1wp9//om0tDSEhYXV6XUyVWOtlANU/DsfO3YM/fv3N9vzNmZ+ovrgIV2yKVu3bsXrr7+O8PBwjBs37qb7ZWdnV9t2fQLj69MuXD+fyVwz469YsaLKeYVr165FWlpalV/kLVq0wL59+1BeXl657eeff642fUtdsg0dOhQGgwEffPBBle3vvvsuZDJZvUaObvY8V69exapVqyq36fV6vP/++3B1dUWfPn3M8jzXPfPMM8jKysJnn30GoGJ0zGAw4PXXX6+2r16vr/ZajRkzBqmpqfj8889x7NixWg/nXn+OvXv3YtOmTdVuy83NhV6vr/z8+qHahQsXokOHDvDw8KjcvmXLFhw8eLDK4VyDwYC8vLwqj+nv74+goKBqU4HczPWpS657//33AaDav/GECROQk5OD6dOno7CwsMochzdz9epVnD59utr28vJybNmyBXK5vHJUvS6vk6nM/f1Yk3vuuQdXrlypfG/9W0lJCYqKiur8mI2Zn6g+OMJHVuvXX3/F2bNnodfrkZ6ejq1bt2Lz5s0ICwvDhg0bapyM9bXXXsOOHTswbNgwhIWFISMjAx999BFCQkLQs2dPABXly9PTE8uWLYObmxu0Wi26du1aZQSlLry9vdGzZ09MmTIF6enpWLJkCSIiIqpMHfPggw9i7dq1GDx4MO655x4kJSXhm2++qXJCeF2z3X777bj11lvxwgsv4MKFC4iOjsbvv/+O9evXY86cOdUeu76mTZuGTz75BJMnT8ahQ4fQrFkzrF27Frt378aSJUtqPKeyPoYMGYL27dtj8eLFmDlzJvr06YPp06dj/vz5OHr0KG677TY4OTkhISEBa9aswXvvvYe777678v5Dhw6Fm5sbnnzySSgUCowaNarW53zqqaewYcMGDB8+HJMnT0bHjh1RVFSEEydOYO3atbhw4ULl+WEREREIDAzEuXPnKi+eAIDevXvjmWeeAYAqha+goAAhISG4++67ER0dDVdXV/zxxx84cODADeeJu5Hk5GSMGDECgwcPxt69e/HNN99g7Nix1ebei42NRfv27SsvTjBlypfLly+jS5cu6NevH/r374/AwEBkZGTgu+++w7FjxzBnzpzKr70ur5OpOnbsCKBitY9BgwZBoVBUOW/QnCZMmIDVq1fjoYcewrZt29CjRw8YDAacPXsWq1evxqZNm6rM12iK6/lfeOEF3HvvvXBycsLtt99e64UyRI1G2PXBRDdxfVqW6x8qlUoKDAyUBg4cKL333ntVpv+47r/TsmzZskUaOXKkFBQUJKlUKikoKEi67777qk0jsX79eqlt27aSUqmsMg1Knz59pHbt2t0w382mZfnuu++k5557TvL395c0Go00bNiwKlOAXPfOO+9IwcHBklqtlnr06CEdPHiw2mPWlO2/07JIkiQVFBRIjz32mBQUFCQ5OTlJLVu2lN5++23JaDRW2Q//merkuptNF/Nf6enp0pQpUyRfX19JpVJJUVFRN5w6pq7Tstxs3+XLl1ebnubTTz+VOnbsKGk0GsnNzU2KioqSnn76aSk1NbXa/ceNGycBkAYMGHDT5/7v111QUCA999xzUkREhKRSqSRfX1+pe/fu0qJFi6Ty8vIq+44ePVoCIK1atapyW3l5ueTi4iKpVCqppKSkcntZWZn01FNPSdHR0ZKbm5uk1Wql6Oho6aOPPqrtJap8f58+fVq6++67JTc3N8nLy0uaNWtWlef4t7feeksCIM2bN6/Wx5ckScrPz5fee+89adCgQVJISIjk5OQkubm5Sd26dZM+++yzau8lU16n69OyvP3229WeD/+ZakWv10uPPPKI5OfnJ8lksirfz//d9/rr8d9plyZNmiRptdpqz3Wj7+fy8nJp4cKFUrt27SS1Wi15eXlJHTt2lF599VUpLy+vynOb+j3z+uuvS8HBwZJcLucULWR1ZJLEs06JiOzNe++9h8ceewwXLlyocSoaInIMLHxERHZGkiRER0fDx8en2pxyROSYeA4fEZGdKCoqwoYNG7Bt2zacOHEC69evFx2JiKwER/iIiOzEhQsXEB4eDk9PT8yYMQNvvvmm6EhEZCVY+IiIiIjsHOfhIyIiIrJzLHxEREREdo6Fj4iIiMjOsfARERER2TkWPiIiIiI7x8JHREREZOdY+IiIiIjsHAsfERERkZ1j4SMiIiKycyx8RERERHaOhY+IiIjIzrHwEREREdk5Fj4iIiIiO8fCR0RERGTnWPiIiIiI7BwLHxEREZGdY+EjIiIisnMsfERERER2joWPiIiIyM6x8BERERHZORY+IiIiIjvHwkdERERk51j4iIiIiOwcCx8RERGRnWPhIyIiIrJzLHxEREREdo6Fj4iIiMjOsfARERER2TkWPiIiIiI7x8JHREREZOdY+IiIiIjsHAsfERERkZ1j4SMiIiKycyx8RERERHaOhY+IyME0a9YMS5YsER2DiBoRCx8RkRlNnjwZMpkMCxYsqLJ93bp1kMlkjZpl+fLl8PT0rLb9wIEDmDZtWqNmISKxWPiIiMzM2dkZCxcuRE5OjugoN+Tn5wcXFxfRMYioEbHwERGZ2YABAxAYGIj58+ffdJ9du3ahV69e0Gg0CA0NxezZs1FUVFR5e1paGoYNGwaNRoPw8HB8++231Q7FLl68GFFRUdBqtQgNDcWMGTNQWFgIANi+fTumTJmCvLw8yGQyyGQyzJ07F0DVQ7pjx47FmDFjqmTT6XTw9fXFihUrAABGoxHz589HeHg4NBoNoqOjsXbtWjO8UkTUWFj4iIjMTKFQYN68eXj//fdx+fLlarcnJSVh8ODBGDVqFI4fP45Vq1Zh165dmDVrVuU+EydORGpqKrZv347//e9/+PTTT5GRkVHlceRyOZYuXYpTp07hq6++wtatW/H0008DALp3744lS5bA3d0daWlpSEtLw5NPPlkty7hx4/DTTz9VFkUA2LRpE4qLi3HnnXcCAObPn48VK1Zg2bJlOHXqFB577DGMHz8ef/75p1leLyJqBBIREZnNpEmTpJEjR0qSJEm33HKLdP/990uSJEk//vijdP1H7gMPPCBNmzatyv127twpyeVyqaSkRDpz5owEQDpw4EDl7QkJCRIA6d13373pc69Zs0by8fGp/PzLL7+UPDw8qu0XFhZW+Tg6nU7y9fWVVqxYUXn7fffdJ40ZM0aSJEkqLS2VXFxcpD179lR5jAceeEC67777an4xiMhqKAX3TSIiu7Vw4UL069ev2sjasWPHcPz4caxcubJymyRJMBqNSE5ORnx8PJRKJeLi4ipvj4iIgJeXV5XH+eOPPzB//nycPXsW+fn50Ov1KC0tRXFxscnn6CmVStxzzz1YuXIlJkyYgKKiIqxfvx7ff/89ACAxMRHFxcUYOHBglfuVl5cjNja2Tq8HEYnDwkdEZCG9e/fGoEGD8Nxzz2Hy5MmV2wsLCzF9+nTMnj272n2aNm2K+Pj4Wh/7woULGD58OB5++GG8+eab8Pb2xq5du/DAAw+gvLy8ThdljBs3Dn369EFGRgY2b94MjUaDwYMHV2YFgF9++QXBwcFV7qdWq01+DiISi4WPiMiCFixYgJiYGLRu3bpyW1xcHE6fPo2IiIgb3qd169bQ6/U4cuQIOnbsCKBipO3fV/0eOnQIRqMR77zzDuTyitOxV69eXeVxVCoVDAZDrRm7d++O0NBQrFq1Cr/++itGjx4NJycnAEDbtm2hVqtx8eJF9OnTp25fPBFZDRY+IiILioqKwrhx47B06dLKbc888wxuueUWzJo1Cw8++CC0Wi1Onz6NzZs344MPPkCbNm0wYMAATJs2DR9//DGcnJzwxBNPQKPRVM7lFxERAZ1Oh/fffx+33347du/ejWXLllV57mbNmqGwsBBbtmxBdHQ0XFxcbjryN3bsWCxbtgzx8fHYtm1b5XY3Nzc8+eSTeOyxx2A0GtGzZ0/k5eVh9+7dcHd3x6RJkyzwqhGRufEqXSIiC3vttddgNBorP+/QoQP+/PNPxMfHo1evXoiNjcXLL7+MoKCgyn1WrFiBgIAA9O7dG3feeSemTp0KNzc3ODs7AwCio6OxePFiLFy4EO3bt8fKlSurTQPTvXt3PPTQQxgzZgz8/Pzw1ltv3TTjuHHjcPr0aQQHB6NHjx5Vbnv99dfx0ksvYf78+YiMjMTgwYPxyy+/IDw83BwvDxE1ApkkSZLoEEREVLPLly8jNDQUf/zxB/r37y86DhHZGBY+IiIrtHXrVhQWFiIqKgppaWl4+umnceXKFcTHx1eeX0dEZCqew0dEZIV0Oh2ef/55nD9/Hm5ubujevTtWrlzJskdE9cIRPiIiIiI7x4s2iIiIiOwcCx8RERGRnWPhIyIiIrJzLHxEREREdo6Fj4iIiMjOsfARERER2TkWPiIiIiI7x8JHREREZOdY+IiIiIjsHAsfERERkZ1j4SMiIiKycyx8RERERHaOhY+IiIjIzrHwEREREdk5Fj4iIiIiO6cUHYCIqN705YC+9J8PXWnNn+vLKu6nUP394WTa/yvVgNqt4oOIyAax8BGR9dCVAIUZQNG1v/+bARRe+/u//9leVghIhsbNJ3cCNJ6AxutfH96A1gfQ+gOuAYCr39//7w+4+AJyHkghIvFkkiRJokMQkYMozQMyE4HsJCArEchKAvIu/1PsygtEJzQvmQJwDwK8wwGvcMC7ecX/ezev+FztKjohETkIFj4iMi9dadVCl3X9/xOB4kzR6ayL1u+f8vfvMujdHHDxFp2OiOwICx8R1V/2eSD1CHDlMJB+qqLU5V0GwB8rDebWBGgSAzSJrvgIiqkYLSQiqgcWPiIyTX4akHq4otylHq4oeiU5olM5Fq1/1QLYJBrwbCo6FRHZABY+IqquOPvvcnfkn5JXeFV0KroRFx8gsENFAQyKA8J6VFxEQkT0Lyx8RAQUZQHJ24Hz24HknUBOsuhEVG8yIKAdEN674iOsO+DsIToUEQnGwkfkiHQlQMruioJ3fjtw9SR43p2dkikqDv2G9wbCewFNuwMqF9GpiKiRsfAROQKjseKcu/NbgfN/Apf2A4Yy0alIBIUKCO4INOtVUQJDu1RMLE1Edo2Fj8he5aQACb9XjOBd2FkxBx7Rfyk1FSN/kbcDrYcCWl/RiYjIAlj4iOxJVhJwen3FR9pR0WnI1sgUQNNuQORwoM1wwDNUdCIiMhMWPiJbl5kAnFpXUfLST4hOQ/akSUxF+YscAfi1Fp2GiBqAhY/IFqWf/mck79oZ0WnIEfi2qhj1ixxecQ4gEdkUFj4iW5F2vKLgndkAZMaLTkOOzD0EaDsSiB1XMQUMEVk9Fj4ia5afChz7Djj6bcWyZUTWpkkMEDseiBoNaDxFpyGim2DhI7I2+nLg3C/AkZVA0lZAMohORFQ7pTPQZlhF+QvvC8jlohMR0b+w8BFZi/TTwOGvgOOrgZJs0WmI6s8jFIi+r+KQr1cz0WmICCx8RGLpSoFTPwIH/w+4vF90GiIzkwHNelaM+rUdCThpRAciclgsfEQiXIuvKHnHvgNKc0WnIbI8tXvFeX63zAB8I0SnIXI4LHxEjUWSgPhNwN4PKla+IHJIMqDVYKD7rIrRPyJqFCx8RJamLwdOrAb2vA9cOys6DZH1aBIDdJsFtLsTUChFpyGyayx8RJZSmg8c+hLYtwwoSBWdhsh6uYcAXacDHScBzh6i0xDZJRY+InPLTwP2fQQcWg6U5YtOQ2Q7VG5A3ATglocBz6ai0xDZFRY+InO5dg7YvbTi8K2hXHQaItslUwBtRwDdHgFCuIwbkTmw8BE1VMoeYPd7FRdkgN9ORGYV3hvo9zIQ2ll0EiKbxsJHVF8X9wFbXgNSdotOQmT/Wg4C+r0INOkgOgmRTWLhI6qr9FMVRS/+N9FJiByMrGIC51tfAPxaiQ5DZFNY+IhMlXMB2PomcHItIBlFpyFyXDIF0OEeoO+zXLqNyEQsfES1KcwA/nyr4qpbo050GiK6Tu5UcVVv76cA9yDRaYisGgsf0c2U5lVcjLFvGaArEp2GiG5G6Qx0egDo9Tig9RWdhsgqsfAR/ZeuBNj/KbDrXaAkR3QaIjKVyrViDr+ejwEqreg0RFaFhY/oOqMROPI1sH0BV8YgsmVuTYABr1ac5yeTiU5DZBVY+IgA4Mph4JfHgdQjopMQkbmEdAGGLACCOXkzEQsfObaSnIopVg4t55W3RHZJBsSMBfq/ArgFiA5DJAwLHzkmSQKOrgQ2vwIUZ4pOQ0SWpnYH+j4HdJ0OyBWi0xA1OhY+cjxXTwK/PAFc2ic6CRE1toD2wLB3gKa3iE5C1KhY+MhxlOYD2+cDf30CSAbRaYhImL8P8w58jdO4kMNg4SPHcGItsOkFoPCq6CREZC2cPYH+LwOd7ufVvGT3WPjIvl2LBzY+ASTvEJ2EiKxVs17AyA8BrzDRSYgshoWP7JPRCOxZCmybBxjKRKchImuncgVue71itI/IDrHwkf3JTgbWPQxc3Cs6CRHZmua3AiM/ADxCRCchMisWPrIvB/8P+P0loLxQdBIislVqd2DQm0DcRNFJiMyGhY/sQ34asOERIHGz6CREZC8iBgIjlgLuQaKTEDUYCx/ZvhNrgY1PVqyaQURkTs4ewOAFFdO4ENkwFj6yXcXZFRMon/pBdBIisnethwLDl3B5NrJZLHxkmxI2A+tncV49Imo8Gq+K0tfuDtFJiOqMhY9sS3kR8NtzwOGvRCchIkfVZRpw25uAUiU6CZHJWPjIdlyLB1ZPAK6dFZ2EiBxdUBwwejknayabwcJHtuHkDxVX4XK6FSKyFs6ewJ3LgNZDRCchqhULH1k3g65iXr2/PhadhIjoBmRA90eA/q8ACqXoMEQ3xcJH1is/DVgzGbi0T3QSIqKaNe0G3P1/nLOPrBYLH1mn5B3A2vuBomuikxARmcbFFxj1GdCin+gkRNWw8JF1kSRg17vA1jcAySA6DRFR3cjkQO+ngD7PAnK56DRElVj4yHqU5ALrHgbObRSdhIioYcL7AKM+B1z9RSchAsDCR9bi6glg1QQgJ1l0EiIi83APAcauAgLbi05CxMJHVuDE2opVM/QlopMQEZmXyq3iYo5Wt4lOQg6OhY/E2vE2sPVNAHwbEpGdkimAwfOBrtNFJyEHxsJHYhj0wM9zgCNfi05CRNQ4ukwDBi8A5ArRScgBsfBR4yvNB9ZMApK2ik5CRNS4Wt5WcYhX7SY6CTkYFj5qXHlXgG/vAdJPik5CRCRGQPuKizk8QkQnIQfCwkeNJ+14RdkrSBOdhIhILNcA4L7vgeA40UnIQXBWSBu1fft2yGQy5Obmio5imoTNwJdDWPaIiACgMB1YPgw4vUF0EnIQDl/4Jk+eDJlMhgULFlTZvm7dOshkMrM9z4ULFyCTyXD06FGzPabNOPh/wLdjgPJC0UmIiKyHrhhYPbFidSEiC3P4wgcAzs7OWLhwIXJyckRHQXl5uegI5iNJwO8vAT8/xmXSiIhuSAL+mAv8+kzFz0wiC2HhAzBgwAAEBgZi/vz5N91n165d6NWrFzQaDUJDQzF79mwUFRVV3i6TybBu3boq9/H09MTy5csBAOHh4QCA2NhYyGQy9O3bF0DFCOMdd9yBN998E0FBQWjdujUA4Ouvv0anTp3g5uaGwMBAjB07FhkZGeb7oi3NoAPW3g/sWSo6CRGR9ftrGfDTbMBoFJ2E7BQLHwCFQoF58+bh/fffx+XLl6vdnpSUhMGDB2PUqFE4fvw4Vq1ahV27dmHWrFkmP8f+/fsBAH/88QfS0tLwww8/VN62ZcsWnDt3Dps3b8bPP/8MANDpdHj99ddx7NgxrFu3DhcuXMDkyZMb9oU2Fn1ZxTJpp36ofV8iIqpweAXw47SKeUqJzEwpOoC1uPPOOxETE4NXXnkFX3zxRZXb5s+fj3HjxmHOnDkAgJYtW2Lp0qXo06cPPv74Yzg7O9f6+H5+fgAAHx8fBAYGVrlNq9Xi888/h0qlqtx2//33V/5/8+bNsXTpUnTu3BmFhYVwdXWt75dpebpS4PuxQNIW0UmIiGzPiTWArgS4+0tAqap9fyITcYTvXxYuXIivvvoKZ86cqbL92LFjWL58OVxdXSs/Bg0aBKPRiOTk5AY/b1RUVJWyBwCHDh3C7bffjqZNm8LNzQ19+vQBAFy8eLHBz2cx5cXAt6NZ9oiIGuLsz8B391YUPyIzYeH7l969e2PQoEF47rnnqmwvLCzE9OnTcfTo0cqPY8eOISEhAS1atABQcQ7ff6c01Ol0Jj2vVqut8nlRUREGDRoEd3d3rFy5EgcOHMCPP/4IwIov6igrAL4ZBSTvEJ2EiMj2JW2p+JlaViA6CdkJHtL9jwULFiAmJqby4gkAiIuLw+nTpxEREXHT+/n5+SEt7Z855hISElBcXFz5+fURPIOh9qtVz549i6ysLCxYsAChoaEAgIMHD9b5a2k0pXkVP5guHxCdhIjIfqTsBlbcAYxfC2i8RKchG8cRvv+IiorCuHHjsHTpP1eXPvPMM9izZw9mzZqFo0ePIiEhAevXr69y0Ua/fv3wwQcf4MiRIzh48CAeeughODk5Vd7u7+8PjUaD3377Denp6cjLy7tphqZNm0KlUuH999/H+fPnsWHDBrz++uuW+YIbqiQHWDGSZY+IyBKuHASW3w4UZYpOQjaOhe8GXnvtNRj/dWl8hw4d8OeffyI+Ph69evVCbGwsXn75ZQQFBVXu88477yA0NBS9evXC2LFj8eSTT8LFxaXydqVSiaVLl+KTTz5BUFAQRo4cedPn9/Pzw/Lly7FmzRq0bdsWCxYswKJFiyzzxTZEUVbFD6LUI6KTEBHZr/QTFSsV5XOlIqo/rqVL9VOQXjGyd+1M7fsSEVHDeTUDJv0EeDYVnYRsEAsf1V1+GvDV7UBWgugkRESOxbs5MOU3wC1AdBKyMTykS3VTcBVYPpRlj4hIhOzzwDd3VZw/TVQHLHxkuuJs4Os7K37gEBGRGOkngZX3AOVFte9L9DcWPjJNWSGwcjSQcVp0EiIiurwfWDUe0Fvp3KxkdVj4qHb6MuD7+yqmByAiIuuQtBX43wOAsfb5XYlY+KhmBj2w9n6uoEFEZI3ObAA2zAZ4/SXVgoWPbkqSJGzb907Fuo5ERGSdjn4DbHpBdAqycix8dFOLDy3G7MRvsDBuOCTIRMchIqKb2fch8OdbolOQFWPhoxv66tRXWH5qOQDgm5zjeC5uCHRyp5rvRERE4mx7E/jrE9EpyEpx4mWq5tfkX/HMjmcgoepbo6dnGyw+tQua8mJByYiIqGYy4I6PgZj7RAchK8PCR1UcuHoA0zdPh86ou+HtMe4t8EH8EXiU5DZuMCIiMo3cCZjwAxDeW3QSsiIsfFTpfO55jP91PArKC2rcL8I1FJ9cPA//PC7kTURklTRewINbAJ8WopOQleA5fAQAyCrJwowtM2otewCQWHgJE4KDkeLbvBGSERFRnZXkAN/dC5TmiU5CVoKFj1BmKMPsbbNxpfCKyfdJLcnARF9XnA5qZ8FkRERUb5nxwJopnJiZALDwEYBFf32M49eO1/l+2WW5uF9rwP5mnS2QioiIGixpC/Dbc6JTkBVg4XNwH2xNwNe/NUeUZ/1O7i3SF+NhRQ7+aNXLzMmIiMgs9n8CHPw/0SlIMF604cA2n07HtK8PQpIAmUxCr86HcaRgTb0eSyFT4CVNC4w69YeZUxIRUYPJlcCEH3nlrgNj4XNQ8ekFuOujPSgs01fZ3rV9CpLwfygzlNXrcR91b48Hj200R0QiIjInXrnr0Fj4HFBucTlGfLAbF7NvPIFyZLNsFHl+gZyyrHo9/gTPDnjqyC+QgW8tIiKr4tsKePAPwNlDdBJqZDyHz8HoDUbMWHn4pmUPAM5c8Ibu4iyEuUbU6zm+zj2OF+KGQi9X1jcmERFZQmY8sGYyr9x1QCx8Dub1n09jT1LtI3dp2RokH5+Mdp7d6vU8P+WcwKPR/VHqpKnX/Ynqa/7OMnT+rBBu8/Ph/3YB7vi+GOcyq/5yu1poxIQfSxC4qADaefmI+6QQ/zt949VlrisokzDnt1KELSmA5s18dP+iCAeuVH3cRXvK4P92AfzfLsA7e6qeFvHXZT06floIvZEj3yRY0lZg0/OiU1AjY+FzIP87dBlf7U0xef+iMiX277sdse531Ov5duSewbR23ZCn8azX/Ynq488UPWZ2VmHfA1psnuACnRG47ZtiFJX/U7Qm/liCc5kGbLjPBScedsVdkU64Z20JjqTdfNTjwZ9KsPm8Hl/fqcGJh11xWwsFBnxdhCv5RgDA8XQDXt5Whu/v1uC7URq8uK0MJ9IrHk9vlPDQL6VYNkwDpVxm2ReAyBR/LQNOrROdghoRC5+DSM4swsvrT9b5fkZJjh1/3YL2qqlQ1uMQ7ZG8REyJaI8MjyZ1vi9Rffw2XovJMSq081cgOlCB5SOdcTFPwqF/lbk9lwx4pIsKXYIVaO4lx4u91fB0llXZ599KdBL+d1qPtwao0TtMiQhvOeb2dUaEtxwfHywHAJzNNKJDgAL9wpXo31yJDgFynM2sKINv7y5H76ZKdA5WWP4FIDLVhtlAzgXRKaiRsPA5gHK9EY98dxhF5fU/Z2PvsRYILpkDD1XdT/RNKLyIiSEhuOgbXu/nJ6qvvL+PrHpr/hlZ6x6qwKpTemSXSDBKEr4/qUOpXkLfZjf+o0ZvBAwS4KysOjqnUcqw62LF91WUvxzxWQZczDMiJdeI+Cwj2vvLkZRtxJdHdXijn9oyXyBRfZXlVazEYaj5dAayD7xK1wG88fNpfL4r2SyPFeJfBLemX+Ny0YU639db7YVleTpEpp02Sxai2hglCSO+K0FuqYRd92srt+eWShizthi/JxmglAMuTsCa0S64rcXNR7G7f1EElQL4dpQGAVoZvjupw6R1pYjwluPcLFcAwLKD5Xh3X8WI32O3qPBQJxUGrCjCrC4q6I3A3O1lcFIA7w12Ru8wXtREVqLbLGDQm6JTkIWx8Nm5becycP/yAzDnv7KbRofI6PU4k3ewzvd1ddJiabkrOl84YL5ARDfx8M8l+DVRj133axHi/s8BjUc2lmB/qgHz+jnD10WGdWf1eHdfGXZO0SIq4MaHXZOyjbh/Qwl2pBigkAFxTeRo5aPAoTQDzsx0veF9vjpajnXn9Fg2zBmtPyjEgalaXM6XMO6HEiQ/6gq1kufzkTWQAfd9D7QeLDoIWRALnx3LKCjF0Pd2IrOw3OyPrZBL6NFlF47k/VLn+6rkKrwlb4L+CTvNnovoulkbS7D+nB47JmsR7vVP2UvKNiLi/UKcfFiLdv7/lLsBK4oQ4S3HsuE1X1leVC4hv0xCEzc5xqwtRmE58MtYl2r7ZRYb0eWzIuyYosXhNAPe2FGG/VMriqHf2wXYOtHlpuWSqNFpvIGHdgEewaKTkIXwHD47JUkSnlh9zCJlDwAMRhl27OuFDs5ToJTV7dBUubEcTxgu44e2AyySjRybJEmYtbEEP57VY+tElyplDwCKdRV/4/73YlmFHDBlxhStSoYmbnLklEjYlKjHyNY3fv8/tqkMj92iRoi7HAYjoDP+c5veKMHAP7XJmpRkA/97gPPz2TEWPjv1yY7z2JmQafHn2X2kNcL0j8DVya1O9zNIBrxSEo8vOgyxUDJyVDM3luKb4zp8e5cGbmoZrhYacbXQiJK/i14bXzkivOWY/nMp9l8xICnbiHf2lGFzkgF3tPmnvPVfUYQP9v/zB9OmRD1+S9QjOceIzUl63PpVEdr4KjAlxqlahs1JesRnGTCzS8VtnYMVOJtpxK8JOnx6qBwKmQytffjjl6zMxb3ANp7LZ694SNcOHb2Ui9HL9kDXiEMIYYEFUAd/hbTiy3W+7yTPDniCS7GRmchezb/h9i9HOmNyjAoAkJBlwLNbyrDrogGF5RIivOV4spsKE6JVlfs3W1KAyTFOmNvXGQCw+pQOz20pxeV8Cd4aGUZFKvFmP2d4OFcdKizRSYj5pAir7tYgJvCfQ7afHy7Hi1vLoFYCHw11xrBW1YsikXAyOTD+f0CLfqKTkJmx8NmZglIdhi3dVePSaZbi4apDRPu1iM87Vuf7jvCKwqtHN0Fp1FsgGRERmUzrDzy8G3D1F52EzIjHFOzMi+tOCil7AJBX6ITjB8YgxvO2Ot93Q84JzOFSbERE4hVlAP97EDAaa9+XbAYLnx1Ze+gy1h9NFZpBZ5Bj595+iHEZD7msbm+vP3PPYHq7bsjX1H1yZyIiMqPkP4G/PhadgsyIh3TtRHJmEYYv3dmg1TTMrWNkKi4rP0exvm4jjq1cm2JZSiL88q9aKBkREdVKqamYqsU3QnQSMgOO8NkBcyydZgmHzgTBNXsO/DWBdbpffOFFTAgNxSWfZpYJRkREtdOXAOtn8NCunWDhswMfbEvEySs3vjJRtKQr7shNnIEI93Z1ut+V4nRM8PPA2SZtLZSMiIhqdekvYO8HolOQGbDw2bjEjEIs254kOkaNsvJVOHV4HDp43lq3+5Xl4H434GBYRwslIyKiWm17E7gWLzoFNRALnw2TJAnP/3gC5QbrH24v18mxe+8gxLreCxlMXz+0QFeIh5zysbVlLwumIyKim9KXQr/xGRhNWYqGrBYLnw1bffAS9idni45RJzsOxKCNfAbUCmeT71NmKMPjhsv4kUuxERE1umtB/TDy8n34v93JoqNQA/AqXRuVVViG/ov/RG6xTnSUemndNBdlPl8gq/Rane73uFs7TDn+q4VSERHRdUaNN772nIFXkivOpXZRKbBpTm+EersITkb1wRE+G/XGL2dstuwBwLmLnihOnolwt1Z1ut/iglN4J3aYhVIREREApAYPxqDytyvLHgAUlxvw4rqTAlNRQ7Dw2aBdCZn48cgV0TEaLCPXGQlHJyHKs2ed7rc89wRejBsGg0xR+85ERGQyo4sfPg2ci+5JE5FQVH3loz/jr+HHI3VfM53E4yFdG1OqM2Dwkh24kCVm+TRLkMkk9Op8EEcK/len+/X1isSi439CrS+1UDIiIsdxMeR2jL9yJy6W1HyOtbdWhT8e7wNvraqRkpE5cITPxnywNdGuyh4ASJIMO/Z3Rjunh6CSm/4DZHvOGUxr3x0FzlyKjYiovgyuTbDE/w30Tryv1rIHANlF5Xjtp1ONkIzMiSN8NiQhvQBDl+6EzmC//2Rtw7NR6PE5cspMv/q4tVsYliXHw7cg3YLJiIjsT2LoKEy4dDvSSus+Wrd8Smf0be1vgVRkCSx8NkKSJIxethcHU3JER7G4Jj4l8G7+NS4Wnjf5PiEugfj0ajpCs1IsmIyIyD7o3UPxtmomPrnctN6P0czHBZsf7wMnBQ8W2gL+K9mI7/ZfcoiyBwBpWRqknLgfbT27mnyfy8VXMdHPC+cCuRQbEdHNSJDhbOgYdMt9o0FlDwAuZBVjxV7+kW0rOMJnA64VlGHA4j+RV2K707DUh1xmRM+u+3Akb4PJ93FzcsX7pRp0vHjIgsmIiGyPzqM5XlfMwIrUILM9pofGCX8+1ReeLryAw9pxhM8GvP7zaYcrewBglOTYsa87otQPQClXmnSfAl0hHlLlY3tE3aZ6ISKyV5JMjmOhE9Ape65Zyx4A5JXo8N6WBLM+JlkGC5+V252YiQ3HUkXHEGrP0ZYIKX0U7irTrsYtNZThMWMq1kf2t3AyIiLrVubVCk97LMLIhCHI05n2h3NdfbMvBcmZRRZ5bDIfFj4rJkkS5v96RnQMq3AiyQ+Kq7MRrDXtnBO9pMdLpYlY3mGIhZMREVkfSa7EgdD7EZfxMtZcDbToc+kMEuZt5O8qa8fCZ8V+Pp6Gk1fyRcewGhfTtbhyeiraeHQ0aX8JEt4pOIXFXIqNiBxIiU87PKJ9B6MTBqDI0Di/5jefTsfepKxGeS6qHxY+K6U3GLF4c7zoGFanoNgJR/aPQoznUJPv82XuCbzMpdiIyM5JChV2h05H3NVn8fM1v0Z//jc3ngavA7VeLHxW6vsDl3hOxE3ojXLs3Nsb0ZrJUJhY4n7MOYHHYgeiTFn7LPJERLamyC8G0zSLMS6hD0oMYv64PXklH/87bPvrvNsrTstihUrKDejz9jZkFJSJjmL1YlpdxVXnz1GkKzRp/04eLfH+2QNwLeWhciKyfZLSGVubPIiHkrpBZ5SJjoNAd2dse7IvNCoeUbE2HOGzQv+3O5llz0RH4wOhufYoAl2CTdr/YF4CprSKRqYrlwMiIttW4N8Jk1SL8UBCd6soewBwNb8Un+xIEh2DboAjfFYmt7gcvd7ahoJSvegoNsXLrRzhbdciIf+4Sfs3dWmCT9LSEJJ90cLJiIjMS3LS4teAaZiZ1AmSZB1F799cVApse7IvAtx5Co014QiflfloexLLXj3kFKhw8uC9iPYcYNL+F4vTMDHAG/EBbSycjIjIfHIDu2GM4h3MSOxslWUPAIrLDXh70znRMeg/WPisSGpuCb7ac0F0DJtVbpBj194BiNGOg1xW+1v7Wmk2JnvIcbhpXCOkIyKqP0nthh+Cn0LMhUewP9dddJxa/XD4Mk5eyRMdg/6Fhc+KLPkjHmV6o+gYNm/nwShESDOhUWpq3bdAV4jpqgL8GdGjEZIREdVdVpM+GCm9g8eTYkVHMZlRAt78hZMxWxMWPiuRmFHAy9nN6NCZYLjnzIGfJqDWfUsNZZhjTMMGLsVGRFbE6OyJb5s8h47J03E831V0nDrbez4L+85zMmZrwcJnJd7edA4GI6+fMafEyx7IT5qBFu5ta91XL+nxYmkivuJSbERkBa4GDcRQ/SI8nxwlOkqDfLSdV+xaCxY+K3D4Yg42nUoXHcMuZeapcebwOHTw7FvrvhIkLCo4hSVcio2IBDFqfPFFk5dwy/kpOFvoIjpOg+2Iv8Zz+awEC58VWPjrWdER7FqZToHdewcj1m0MZKj9qrYvck/gFS7FRkSN7HLwUAwoewuvJ0eKjmJWH3OUzyqw8Am2KyETfyVni47hEHbsj0UbxcNQK2qfG+qHnBN4InYgyhXqRkhGRI7MoA3ABwGvoWfSeJwvtr+56349mYbz10xbDYksh4VPMM5I3rj2n2wKn4JH4a32qXXfLTmn8VBUTxQ6W/8UCERkm5JD7kDvogVYlBIhOorFGCVg2Z/8XScaC59AZ6/mY2dCpugYDudcihdKUx5BM7eWte57IC8B97eKRparXyMkIyJHoXcLxtt+83Br4j24Umr/RxJ+PHIFaXklomM4NBY+gT7fmSw6gsNKz3FG0rHJaO9Z+/x7ZwpSMKlZC1zxbtoIyYjInkmQIT50NLrnz8OHl5qJjtNodAYJn+44LzqGQ2PhEyQjvxQbjqaKjuHQissU2LdvOGLd76p135SiVEwM8EFCQOtGSEZE9kjnHoY3fBbgtoQ7kVHmJDpOo/t+/yVkF5WLjuGwWPgE+WrvBZQbuKqGaJIkw46/uqCd0zQ4yWv+AZxRmoXJnkocCbWd2e6JSDxJJsfJ0LHokvM6vrgSKjqOMCU6A5bv5pEtUWSSJHG230ZWUm5AtwVbkFusEx3F4RUc/hl5f/0AQ1EOPEJDEXa/G4xNDTfc9/z88yg+V1xt+9CWSvwytmK+rEV7yvDW7oq/YJ/pocIT3f85N+evy3rM2FiKvx7UQim3zkXPici8yj1bYK5sBr5NayI6ilXw0Dhh97P94KpWio7icPiKC7Dm0CWWPStQdGYHsrd+Dp/bZkIV1BoFB9fj1Pxd6PNBD2Qoqh9ub/pIU0j6ir+PlDIlHi4PwKNPb8XothXfRsfTDXh5Wxl+HusCSQKGf1eM21ooERWggN4o4aFfSvHpcA3LHpEDkGQKHAkZj0nJ/VGg56/a6/JKdFi5LwXT+7QQHcXh8JBuIzMaJfzfLg5pW4P8A+vgFj0Irh0GQuXbFN6DZgIKNU59G4BIj87V9le6KuHk6QQnTyfIPGR48/AZODkrMbptxaHgs5lGdAhQoF+4Ev2bK9EhQI6zmRWH7d/eXY7eTZXoHMzJnInsXal3Gzzh/g7uShjEsncDX+xKRpn+xkdSyHJY+BrZ5jPpuJBV/bAgNS7JoEP51UQ4h8VUbpPJ5HBuFoP8lHgc2n8XYj1ur/ExsndmQ9PFDV90GQ4AiPKXIz7LgIt5RqTkGhGfZUR7fzmSso348qgOb/Sz/6kXiByZJHfCvtAH0TH9RfyQ7i86jtXKKCjD2kOXRcdwOCx8jezznbws3RoYivMByQiF1rPKdoWLJwxFOTAYZdixrweinB+AUlb9L/Ti88Uou1wGrz5e+CzvBObGDUMrfxXm9XfGwK+Lcds3xZjf3xmRfgpM/7kEbw1UY1OSHu0/KkTsJ4XYkaJvpK+UiBpDiW97zNC+g3sT+qHIwF+ttfnkz/MwGHkJQWPiWHMjOnopFwcu5IiOQXWw50hLdGg5G5maz1Ggy6/cnrMjB+oQNVyaV1ys8b+cE8iLvQ0L5VvxUKeyyv2+OloON7UM3UIUaP1BIQ5M1eJyvoR715Yg+VFXqJU8n4/IlkkKNXYE3Y9pST1QZmTRM9XF7GL8fuoqhkTxYpbGwndnI/qMo3tWQ+HiDsjkMBTlVtluKM6FQutVZdvxBH8o0x9FkLZiOgVjmRF5f+XBq3fV/f7IOYWHo3qhSO0GAMgsNuLVP8vw/hBn/HXFgFY+crT0UeDWcCV0RiA+i9PyENmyQr84TFEvxqSEXix79fDdgUuiIzgUvkMbyaXsYvx28qroGPQ3mcIJqsAIlKYcq9wmSUaUXjgGdXCbavtfTNfi6tlpaO0Ri7z9eZB0Ejy7e1bbb39ePO5vHYtsrS8e21SGx25RI8RdDoMR0P2r3+mNEgw8mkFkkySlBr+HzEb05cexPdur9jvQDe1KuIbLOTynvbGw8DWSL3df4PkKVsa98x0oOLYJhSe2QJd5CdmbPoKkK4Vr1AAAQObP7yDnz+WV++cVOuHYgdEo3wO4x7lD6XrjMyJOF1zAkHwvnMpVYmaXiit4OwcrcDbTiF8TdPj0UDkUMhla+/Dbj8jW5Ad0xXinxZiWeAsMEr+HG8IoAasP8uKNxsJz+BpBfqkOqw9y6NraaCN7w1Cch9xd38BQlAOVf3P43/Na5SFdff41QFb1B3pxRiqunbmCfi8+iEzZfhil6odljeVGHP38BKLnROG8uxwR6ecQ4i7H+0OcMWV9KdRK4Ks7nKFx4vl7RLZCUmnxk/90PJrUEZLE711zWXvwEub0bwk55ye1OK600Qi+2ZeCF9edFB2DzCy2dRpSVZ+jWF90033cVW74sNgJMZeONl4wIjKr7MCeeDBnAg7nuYmOYpe+nNwZt7bhNDaWxvHoRvC/wxyytkdHzjWBNmsOAjQ3v8osv7wA09TF2NmiWyMmIyJzkNQeWB30DOIuzGDZs6DvD1wUHcEhsPBZWHJmEY5czBUdgyzkfKobshMeRoR7+5vuU2IoxWyk45c2tzZiMiJqiGtB/TDcuAhPn48WHcXubT2bgWsFZbXvSA3CwmdhP3B0z+5lF6hw6vBYRHv2u+k+eqMez5Wdx8qowY2YjIjqyqjxxoomL6Dz+QdxqkArOo5D0BkkrrzRCFj4LEiSJPxw+IroGNQIynVy7Np7G2Jc74MMNz75WIKEBYWn8X7MsEZOR0SmSAsehEHlb+Pl5HaiozgcXthoeSx8FrTvfDau5JaIjkGNaOeBaLSWzYSzwvmm+3yadwKvxQ2DUcZvPyJrYHTxw6eBc9EtaRISijSi4zik5Mwi7E3KEh3DrvE3jgXxcK5jOnA6BJ65j8HX+eZXna3JOYEnYwdBp1A1YjIi+q+LIbejb8lCzLvQSnQUh7eKF29YFAufhZSUG/ArV9ZwWAmXPVB4fgaau1VfteO6zTmn8HCH3ihWuzZiMiICAINrEyzxfwO9E+/DxZKbj8hT4/n15FXkFetEx7BbLHwWsunUVRSW6UXHIIGu5Tnj3NEJiPLsfdN9/sqNx/1tOiJb69uIyYgcW1LoKPQsnI8lF5uLjkL/UqY34scjPDJmKSx8FsK59wgASssV2LtvCGLdRt90n1P5yZgU3hJpXqGNmIzI8ejdQzHfdwH6J4xCWilPp7BG3x/gxRuWwsJnAen5pdidmCk6BlkJSZJhx/6OaKt8CGqF+ob7XCi6gvGBfkjy53lEROYmQYazoWPQLfcNfHK5qeg4VIOzVwtw9FKu6Bh2iYXPAn48cgVGLlhH//HXiWbwK3wUXmqfG96eUZqJSV4qHAvlRK9E5qLzaI5XvN/G4ISRuFbuJDoOmWD9UU5nZgksfBbAq3PpZs5c8Ibu4iyEuUbc8Pa88nxMdS7F7ua3NHIyIvsiyeQ4FjoBnbLnYkVqkOg4VAe/n0oXHcEusfCZ2YnLeYhPLxQdg6xYWrYGyccno53njdfXLdGXYJYsAxu5FBtRvZR5tcLTHoswMmEI8nRK0XGojq7kluDklTzRMewOC5+Z8WINMkVRmRL7992OWI87bni73qjHs2Xn8W3UoMYNRmTDJLkSB0OnIO7aS1hzNVB0HGqA309zlM/cWPjMSG8w4qdjqaJjkI0wSnLs2HcL2qumQimvPgohQcL8wjP4kEuxEdWq1KctZru+g7sTBqJIrxAdhxro91Ocx9bcWPjM6MCFHGQVlYuOQTZm77EWCC6ZAw+Vxw1vX5Z3Am9wKTaiG5IUKuwOnY7Yq8/hpww/0XHITM5eLcDFrGLRMewKf4OY0bZzGaIjkI06ed4XSJuNEG2zG96+KucEnuJSbERVFPnFYJpmMcYl9EGJgaN69mYTR/nMioXPjLaeZeGj+rucocXlUw8g0qPTDW//PecUZnTow6XYyOFJSmdsDZ2FmCtPYXOmt+g4ZCG/n2bhMycWPjO5lF2MxAxenUsNU1DihEP7RyHW48bn7e3LPYcH2nREjvbGc/kR2bsC/06YpFqM+xO6Q2eUiY5DFnQoJQeZhWWiY9gNFj4z4eFcMheDUYYd+3qhg/MUKGXVL+Y4mZ+MSeGtcNUzREA6IjEkJy1+DZmDmEtzsCPbU3QcagRGCfiDV+uaDQufmfBwLpnb7iOtEaZ/BK5O1Q/hJhddwfggf5z3bykgGVHjyg3shjGKd/BwYhcYJP7aciQ8j898+J1jBqU6A/YmZYmOQXboaHwAVBmPoolL9dG89JJMTPJyxvEQLsVG9klSu+GH4KcQc+ER7M91Fx2HBNidlIXCMr3oGHaBhc8M9iRlokxvFB2D7FTKVTdknJuGVh7Vi11ueR4e1JRiD5diIzuT1aQPRkrv4PGkWNFRSKByvRHbecqUWbDwmQEP55Kl5RaqcPzAGMR43lbttoql2K7ht9Z9Gz8YkZkZnT3xbdBz6Jg8HcfzeUU6cW1dc2HhM4NtZ6+JjkAOQGeQY+fefojRjof8P5Mw64w6PKO7gO/bVy+ERLYiPWgAhuoX4fnzUaKjkBXZdjYD5TyK1mAsfA107moBruSWiI5BDmTnwfaIkGbBRelSZbtRMuLNorP4KHqooGRE9WPU+OKLJi+h6/n7cbbQpfY7kEMpKNNjT1Km6Bg2j4WvgTgdC4lw6EwQXLPnwF9TfYH4j/NP4s244VyKjWzC5eChGFD2Fl5PjhQdhazY9nM8ktZQ/I3QQDx/j0RJuuKO3MQZiHBvV+2273OO4xkuxUZWzKANwAcBr6Fn0nicL3YWHYes3F/J2aIj2DwWvgbIK9HhcEqO6BjkwLLyVTh1eBw6eN5a7bbfck5hZoc+KFZpBSQjurnkkDvQu2gBFqVEiI5CNuLc1Xzkl+pEx7BpLHwNsCP+GvRGSXQMcnDlOjl27x2EWNd7IUPVpab25p7Dg5GdkevC9UZJPL1bMBb5zcOtiffgSqladByyIUYJOHiBo3wNwcLXADx/j6zJjgMxaCOfAbWi6uGxE/nnMalFGy7FRsJIkCE+dDS658/DB5eaiY5DNmp/Mo+oNQQLXwPsTuRVQ2Rd9p8KhU/+HPg4+1XZfr7wMiYEBeC8Pw+hUePSuYfhDZ8FuC3hTmSUOYmOQzZsfzJXtGoIFr56upJbgvT8MtExiKo5d9ETxckzEe7Wqsr2qyXXMNlLg5PBnOOMLE+SyXEydCy65LyOL66Eio5DduDElTyU6gyiY9gsFr56OnKRQ8tkvTJynZFwdBLae/assj2nPA8PuOiwN7yLoGTkCMo9W+AFz7cxPGE4cnRK0XHITugMEg7zd2+9sfDV09GLuaIjENWopFyBffuGIdZ9VJXtxfpizJRnYVPrPoKSkb2SZAocCZ2Ejpmv4Nu0JqLjkB06wPP46o2Fr56OXMoVHYGoVpIkw46/OqOd03So5P/Myacz6vC0LgWruBQbmUmZd2s84f4O7kwYhAI9R/XIMvZf4Hl89cXCVw86gxEnr+SJjkFksn3HwxFQPAde6n+mZzFKRrxRdBYfxwwTmIxsnSR3wr7QBxGX/hJ+SPcXHYfs3JGLudAbuK5ufbDw1cPp1HyUcSFnsjGnk72hu/QImro2r7L9o7wTmBc7HNJ/5vAjqk2Jb3vM0L6DexP6ocjAXydkecXlBpzggEu98Du0HnjBBtmqtCwNUk7cj7aeXats/y73OJ6JGwKdnNNmUO0khRp/hj6MmNRn8es1X9FxyMHs5zJr9cLCVw88f49sWWGpEgf2jUSsx4gq23/NOYlHom/lUmxUo0K/OExRL8akhF4oM/JXCDW+A1xxo1743VoPR3iFLtk4oyTHjn3dEaV+AEr5PyfY7849i6mRXZDn4iUwHVkjSanB7yGzEX35cWzP5vuDxDlwIQeSxGVN64qFr46yCstwMbtYdAwis9hztCVCSh+Fu8qjctvx/CRMahGJq57BApORNckP6IrxTosxLfEWGCT+2iCx8kp0OJdeIDqGzeF3bh0d5eFcsjMnkvyguDobwdqmlduSCi9jYlAgkv1aCExGokkqLTaEPI7oi7OxO8ej9jsQNZIDPI+vzlj46oiHc8keXUzX4srpqWjjEVe5La3kGiZ5u+AUl2JzSNmBPTFKthizEztBkngFN1mX02kc4asrFr46OnKJV+iSfSoodsKR/XcjxmNI5bac8jzc76LDPi7F5jAktQdWBz2DuAszcDjPTXQcohtK4CHdOmPhqwOjUcLxS5z/h+yX3ijHzn19EK2ZBIVMAaBiKbYZ8iz83rq34HRkadeC+mG4cRGePh8tOgpRjeJZ+OqMha8OEjIKUVCmFx2DyOJ2HY5EM/0j0Dq5AqhYiu0p3UWsbjdQcDKyBKPGGyuavIDO5x/EqQJOy0PWL79Uj/T8UtExbAoLXx0c5eFcciBH4wOhufYoAl0qrtY1Ska8XnwOn0QPFZyMzCkteBAGlb+Nl5PbiY5CVCfnrnKUry5Y+OrgDE8SJQeTnOaGzPjpaOneoXLbB/knsYBLsdk8o4sfPg2ci25Jk5BQpBEdh6jOeFi3blj46iDpWqHoCESNLqdAhZMH70W054DKbStzj+NZLsVmsy6G3I6+JQsx70Ir0VGI6i0hnb+T64KFrw6SMvjmIsdUbpBj194BiNGOg1xW8WNj499LsZWoXASnI1MZXJvgPf830DvxPlwscRYdh6hB4jM4wlcXLHwmKirTI40niJKD23kwChHSTGiUFYcAK5Zi64o8jafYYFSrpJC70LNwPt692Fx0FCKzSOQIX52w8Jno/LUicOk+IuDQmWC458yBnyYAAHAsPwmTI9oh3SNIcDK6Eb17KOb7LkD/xLuRVqoSHYfIbArK9EjNLREdw2aw8Jko8RqHjomuS7zsgfykGWjuHlnxeeElTAwOwgUuxWY1JMhwNnQMuuW+gU8uN639DkQ2iBdumI6Fz0RJGUWiIxBZlcw8Nc4eHo8ozz4AgNSSDEzy0eJUUHvByUjnEY5XvN/G4ISRuFbOC2vIfvHCDdOx8JkokRdsEFVTplNgz94hiHUbAwDILsvFA1o9/grvLDiZY5JkchwPHY9O2a9iRSoPsZP94wif6Vj4THQ+k4WP6GZ27I9FpGIG1Ao1ivTFmCHPweZWXIqtMZV5tcLTHoswImEo8nRK0XGIGgULn+lY+Ex0MbtYdAQiq7b/ZFP4FMyBt9oH5cZyPKm/iLVcis3iJLkSB0OnIO7aS1hzNVB0HKJGlZBRCIlXVJqEhc8EGfmlKNUZRccgsnrnUrxQljILzdxawigZ8WrxOXzGpdgsptSnLWa7voO7EwaiSK8QHYeo0RWXG3A5h1fqmoKFzwQpHN0jMtnVHA2Sjk1Ge88eAICl+SexkEuxmZWkUGF36HTEXn0OP2X4iY5DJBRXwTINC58JLmax8BHVRXGZAvv2DUes+10AgG9yj+P5uCHQy3luWUMV+0ZjmmYxxiX0QYmBo3pE6VwUwSQsfCbg+XtEdSdJMuz4qwvaOU2Dk9wJP+ecxOzo/lyKrZ4kpTO2hs5EdOrT2JzpLToOkdXIyC8THcEmsPCZgIWPqP72HW+OJiVz4KHyxM7cM5jGpdjqrMC/EyapFuP+hB7QGXlonOjf0gs4wmcKFj4TsPARNcyp8z4wXpmNUNdwHP17KbYMjyaiY1k9yUmLX0PmIObSHOzI9hQdh8gqcYTPNCx8JmDhI2q41EwXXDrxACI9OlcsxRYSghTf5qJjWa3cwG4Yo3gHDyd2gUHij2qim8koYOEzBX+K1MJolJBdVC46BpFdKChV4tD+uxDrcTuuFKdjoq8bTge1Ex3LqkhqN/wQ/BRiLjyC/bnuouMQWb1rLHwmYeGrRX6pDgYjJ3UkMheDUYYd+3qgg/P9yC8vwAOuRhxoxqXYACCrSR/cKb2Dx5NiRUchshksfKZh4asFR/eILGP3kVZoqpsNQI6HFDnY0rKX6EjCGJ098W3Qc+iYPB1H811FxyGyKeUGI3L4u7pWLHy1yCnWiY5AZLeOJfjDKeNR+Dj74wnDZfyv3QDRkRpdetAADNUvwvPno0RHIbJZvFK3dix8teBfDUSWdfGqK9LPTUeEewfMLY7H5w6yFJtR44svmryErufvx9lCzk1I1BC8Urd2LHy1yC5m4SOytLxCJxw7MBoxnoPwXv5JvG3nS7FdDhmKAWVv4fXkSNFRiOwCr9StHQtfLXJZ+Igahc4gx869tyLaZSK+yTuJF+KG2t1SbAZtAD4KeBU9E8fjfLGz6DhEdiODh3RrxcJXi+winsNH1Jh2HWqL5oZHsKXgPOZE90epk0Z0JLO4EDISfYoW4K2UlqKjENkdHtKtHQtfLTjCR9T4jpxrAm3WHJwty8W0dt2Qr/EQHane9G7BWOQ3D30Tx+ByqVp0HCK7xKlZasfCVwtOy0IkxvlUN2QnPIwCyRmTI6JwzT1QdKQ6kSBDfOhodM+fhw8uNRMdh8iu8ZBu7Vj4apHLaVmIhMkuUOHU4bFwUUZgQmgoLvqGi45kEp17GN7wWYDbEu5ERpmT6DhEdi+dh3RrxcJXC16lSyRWuU6OXXtvg5+8Hyb5euBsk7aiI92UJJPjVOhYdMl5HV9cCRUdh8hhZBay8NWGha8WPIePyDrsPBAN3/KxeNhTjQNhnUTHqabcswVe9HwLwxKGI0dnX1cXE1m7Ep0BksRlUGvCwlcDSZJ4SJfIihw4HQJl5lS86OqErVayFJskU+BI6CR0zHwFK9OCRMchckiSBJTqjKJjWDUWvhrkl+qhN/IvBiJrknDJE9lJU7HUxQU/thW7FFuZd2s84f4O7kwYhAI9R/WIRCrRGURHsGosfDXgsmpE1ularjPOHhmPNepA/F+HIY3+/JLcCftCH0Rc+kv4Id2/0Z+fiKpj4asZ/yStQW4JD+cSWavScgX27hsCZefDyIlV4PEjv0AGy4/Il/i2x+Nl0/Brgq/Fn4uITFdSzsJXE47w1aCMfy0QWTVJkmHH/o7YX9gdr8bdbtGl2CSFGjtCH0ZM6rP49RrLHpG1YeGrGUf4asDT94hsw18nmiG/mTtejlXi5eO/wllXYtbHL/SLxeziB7E1wcusj0tE5sNDujVj4auB1AiHh4jIPM5c8EZu/jAYO6jxwqmNcCvNa/BjSkoNNgdOxcNJXWCQeECEyJqx8NWMha8GnNKHyLakZWvw08EhQCc3PBm/Hr4F6fV+rPyArng4fzJ2J9ruOr5EjoSnYdWMha8GRjY+IptTVKbE6j29oe/igUcvr0Fo1oU63V9SafGT/3Q8mtQRkiSzTEgiMjsDz8OqEQtfDfjeIbJNRkmOtX/FoijKA086rUSLq2dMul9OYA88kDMRhxPdLJyQiMyN8+bWjCel1IAjfES27dcTzfEcHsa5kJqXYpPU7lgT9DRiL8zE4TyWPSJbpDdypY2asPDVgOvyEdm+/Rd88XDudJxp1veGt18L6ofhxnfw1PmYRs1FROalN/B3dk1Y+GrAvkdkH85nanFvyhScDL+9cptR440VTV5A5/MP4lSBVmA6IjIHnsNXM57DVwO+d4jsR16JE+44dy9WtfJEkC4DE6/eg4RkjehYRGQmOv7SrhELXw14Dh+RfdEbZRh1tvHX3iUiyzMYeA5fTXhItwY8h4+IiMg28BS+mrHw1YCjw0RERLbB2YmVpiZ8dWrAAT4iIiLboHFSiI5g1Vj4asBz+IiIiGyDi4qFryYsfDVg4SMiIrINzhzhqxELHxEREdk8FxUnHqkJC18N+NcCERGRbeA5fDVj4auBu7OT6AhERERkAg3P4asRC18N3DUcHiYiIrIFLHw1Y+GrAUf4iIiIbIMLD+nWiIWvBu4aFj4iIiJbwBG+mrHw1cBNrYRMJjoFERER1UQu44WWtWHhq4FcLoOrmufxERERWTOWvdqx8NWC5/ERERFZN66yUTsWvlq4OXOEj4iIyJpxhK92LHy14IUbRERE1o0jfLVj4asFD+kSERFZN66yUTsWvlpw8mUiIiLrxnV0a8fCVwuO8BEREVm3AHe16AhWj4WvFjyHj4iIyLoFemhER7B6LHy1cOdVukRERFatiYez6AhWj4WvFjykS0REZN0CWfhqxcJXCw8XFj4iIiJrFsRDurVi4asFh4mJiIisG0f4asfCV4um3i6iIxAREdFNqBRy+LqqRMeweix8tfB0UXF5NSIiIisV4KGGTCYTHcPqsfCZINSLo3xERETWqIk7z98zBQufCXhYl4iIyDrx/D3TsPCZoKkPCx8REZE14sWVpmHhM0GoF4eLiYiIrBELn2lY+EwQykO6REREVonLqpmGhc8EPIePiIjIOnGEzzQsfCYI9tJAziu+iYiIrE4TTxY+U7DwmUCtVCDAnW8oIiIia+KkkMHPVS06hk1g4TMRz+MjIiKyLk08NJx02UQsfCbi5MtERETWpVWAm+gINoOFz0S8cIOIiMi6RDZh4TMVC5+JQr152TcREZE1aRPoLjqCzWDhMxFH+IiIiKxLG47wmYyFz0RhPlrREYiIiOhvGicFwvm72WQsfCbyc1PD342XfhMREVmDVgGukHOSXJOx8NVBhxAP0RGIiIgIPH+vrlj46iAq2FN0BCIiIgKv0K0rFr46iArhXxNERETWoE0T/k6uCxa+OuAIHxERkXWI5CHdOmHhqwM/NzWaeHBNXSIiIpGaeDjDw8VJdAybwsJXR1HBvHCDiIhIpEgezq0zFr464pW6REREYrUJ5AUbdcXCV0ftOcJHREQkFC/YqDsWvjrqEOIpOgIREZFDi+QIX52x8NWRt1aFYE+N6BhEREQOSa2Uo7mfq+gYNoeFrx54Hh8REZEYbYPcoeCSanXGwlcPUSx8REREQnRr7iM6gk1i4asHTs1CREQkRrcWLHz1wcJXDx244gYREVGjc1LI0CnMW3QMm8TCVw8eLk5o6u0iOgYREZFDiQ7xhEalEB3DJrHw1VOnMC/REYiIiBwKD+fWHwtfPfVq5Ss6AhERkUPhBRv1x8JXTz0j/CDjVeFERESNQqWUI45H1+qNha+e/NzUaBPIpV2IiIgaQ0yoJ5ydeP5efbHwNUBvHtYlIiJqFDyc2zAsfA3Qu6Wf6AhEREQOgRdsNAwLXwN0auYFDYeXiYiILEqtlCO2qafoGDaNha8B1EoFujbnBJBERESW1DHMC2olB1gagoWvgXhYl4iIyLJu4fl7DcbC10C8cIOIiMiyeP5ew7HwNVCEvxuCPJxFxyAiIrJLGicFokM8RceweSx8ZtCLh3WJiIgsolMzL6iUrCsNxVfQDLjMGhERkWXc1i5QdAS7wMJnBj0jfCHnMmtERERmJZcBg1n4zIKFzww8XVSI4vkFREREZtUpzBt+bmrRMewCC5+Z9GnJw7pERETmNCSKo3vmwsJnJn1a88INIiIic5HJgCHtm4iOYTdY+MwkrqkXp2chIiIyk9hQTwTy96rZsPCZiUwmw+3RQaJjEBER2YWhURzdMycWPjMaEcPCR0REZA5DWPjMioXPjNoFeaClv6voGERERDYtOsQDwZ4a0THsCgufmY3gYV0iIqIGGcyLNcyOhc/MRsYEi45ARERk04ZyOhazY+Ezs6Y+LogJ9RQdg4iIyCa1beKOMB+t6Bh2h4XPAkby4g0iIqJ64eieZbDwWcDwDkFQcHFdIiKiOuN0LJbBwmcBfm5qdG/hIzoGERGRTWkd4IbmfpztwhJY+CyEV+sSERHVDdfOtRwWPgsZ3D4QaiVfXiIiIlPIZcDdHUNEx7BbbCQW4ubshH5t/EXHICIisgl9WvkhxMtFdAy7xcJnQbxal4iIyDTjuoaJjmDXWPgs6NY2/nBzVoqOQUREZNWCPTU8KmZhLHwWpFYqMKQ9T0AlIiKqyZjOoZBzOjOLYuGzsLEcoiYiIroppVyGezuHio5h91j4LCwm1BMdQjxExyAiIrJKAyID4O/uLDqG3WPhawQTbuEoHxER0Y2Mu6Wp6AgOgYWvEdweHQQvFyfRMYiIiKxKMx8X9IzwFR3DIbDwNQJnJwXu6cTzE4iIiP7tvi5NIZPxYo3GwMLXSMZ1DQMvQCIiIqqgUsoxmoMhjYaFr5E09XFBn1Z+omMQERFZhcHtAuGtVYmO4TBY+BrRxO7NREcgIiKyCuO68mKNxsTC14j6tvJDCz+t6BhERERCtfR3RdfmPqJjOBQWvkYkk8lwf89w0TGIiIiEGsvRvUbHwtfIRsWF8JwFIiJyWFqVAnfFhYiO4XBY+BqZs5OC5y0QEZHDGt8tDB4azk3b2Fj4BJjYrRlUSr70RETkWDROCkzt1Vx0DIfE1iGAn5saI6KDRMcgIiJqVGO7NoWvq1p0DIfEwifIg7148QYRETkOtVKO6b05uicKC58gbQLdOREzERE5jDGdQ+Hv7iw6hsNi4RPo8YGtREcgIiKyOJVCjof6tBAdw6Gx8AkUHeqJAZEBomMQERFZ1KiOwQjy1IiO4dBY+AR74rZWkMlEpyAiIrIMpVyGGX0jRMdweCx8gkU2ccfQqCaiYxAREVnEHbHBCPV2ER3D4bHwWYHHB7aCQs5hPiIisi8KuQwzb+XonjVg4bMCLfxccUdMsOgYREREZjW8QxOE+2pFxyCw8FmNOQNawknBUT4iIrIPchkwi6N7VoOFz0qEertgdKdQ0TGIiIjMYkj7JmgZ4CY6Bv2Nhc+KzO7XEmqusUtERDZOJgNm9ePonjVhu7AigR7OGNu1qegYREREDTIgMgCRTdxFx6B/YeGzMjP6RsBFpRAdg4iIqF4UchmeHtRadAz6DxY+K+PnpsbEbs1ExyAiIqqXezuH8tw9K8TCZ4Ue6tMcbmql6BhERER14qZWcp14K8XCZ4U8XVS4v2e46BhERER1MuPWCPi4qkXHoBtg4bNSD/YKh49WJToGERGRSUK8NLi/ZzPRMegmWPislJuzE54Z0kZ0DCIiIpM8M7gN1EpedGitWPis2OiOIegU5iU6BhERUY3imnri9ugg0TGoBix8Vkwmk+GNO9tDKeeSa0REZJ1kMuCl4W1Fx6BasPBZuTaB7pjUvZnoGERERDd0d1wIYpvyaJS1Y+GzAY8NbIUAd171RERE1sXdWcnzzW0EC58NcFUr8cIwDpcTEZF1eWxgK/hyGhabwMJnI0ZEB6FHhI/oGERERACANoFuXBnKhrDw2ZDXRraHSsF/MiIiEu/VEe2g4EWFNoPtwYa08HPF1N5cgYOIiMQaER2Ers151MmWsPDZmEf6tUSIl0Z0DCIiclAV55VHio5BdcTCZ2OcnRR45fZ2omMQEZGDenFYJALcnUXHoDpi4bNBA9sGoH8bf9ExiIjIwfRp5Yd7uzQVHYPqgYXPRs0d0Q7OTvznIyKixuHurMTCUR1Ex6B6YmOwUaHeLpjZN0J0DCIichCv3N4OgR48lGurWPhs2PQ+LdC2ibvoGEREZOcGRAZgVMcQ0TGoAVj4bJhKKcd798bw0C4REVmMp4sT5t3VXnQMaiA2BRvXMsANzw7mOoZERGQZr41sD383Hsq1dSx8dmByj3D0aeUnOgYREdmZoVGBGBEdJDoGmQELn514e3QH+GhVomMQEZGd8NGq8PpIHsq1Fyx8dsLfzRnz74oSHYOIiOzEm3e2h4+rWnQMMhMWPjtyW7tA3NclVHQMIiKycSOigzC4fRPRMciMZJIkSaJDkPkUl+sxbOkuJGcWiY5CZJLLH98PQ35Gte2uscPgc9vDkPTlyN76BYrP7IBk0EETHgfv2x6GQutl0uNnbfoAhUd/g1e/qXDvPBIAIOl1yPptKYoT9kGh9YL3bTOgaRZTeZ+8v/4HQ/41eA98yCxfI5Et8XdT4/fHesPThacJ2ROO8NkZF5USS8bEQCmXiY5CZJImk95FyMyvKz/8x7wBANC26QEAyN7yGUoS98P3jmcRMHYB9IVZuPbjPJMeuzh+D8pSz0Hh6l1le8Gx31B+NRGB4xfBNXowMn96G9f/9tXlXkXhsU3w7D3RjF8lke2Yf1cUy54dYuGzQ9Ghnni0f0vRMYhMonDxgMLVq/KjJHE/lJ5NoA6NgrGsCIXHN8Or3wPQhEVDHRgB36FzUHblDMqunK3xcfUFmcje/Al8hz8JyJVVbtNlXYImoitUfmFwixsGY3EejCX5AIDs3z+CV9/JkKtdLPY1E1mruzuGoH9kgOgYZAEsfHZqxq0R6BRm2iEvImshGXQoOr0drh0GQiaToexqImDUVznc6uQTCoW7H8pSb174JMmIzJ8Xw73rXVD5hVW7XeUfjrLLp2HUlaE0+TAUrt6Qa9xReGobZEoVXFp1t8SXR2TVWgW44rWR7UTHIAth4bNTCrkM746JgZtaWfvORFaiOH4fjKWF0LbvDwAwFuUACiXkzq5V9lNoPWEoyrnp4+TvWwuZXAG3jiNueLtr1EA4+Ycj9YsZyNu7Gr4jn4GxtBB5u1bCe8B05Oz4Glc+mYr0VS9BX5Bpvi+QyEq5qZX4eHxHuKj4O8NesfDZsVBvF8wdwb/WyHYUHv8dmuYdoXTzqfdjlF1NRP6hDfAZOgcy2Y3PZZUplPC57WGEPPQFmkx6F84h7ZCz9Qu4dbwd5ennUZKwF02mvA91UBvk/PFpvbMQ2Yq3R0ejhZ9r7TuSzWLhs3OjOoZgWAdeWk/WT5+XgdKUY3CNHlS5Ta71Agx6GEsLq+xrKMq96VW6ZZdOwViUhysfT0HKWyOQ8tYIGPIzkLPtC1z++P4b3qc05Th0WSlwixuO0ovHoWneCXKVM1za9ETpxRPm+yKJrND0Ps0xuH2g6BhkYRy7dQAL7orCuasFSMworH1nIkEKT2yGwsUDmhadK7epAyMAuRIlKcegbV1x1a4u6zIM+degDrrxGtLa9rfCuVl0lW0Zq1+Gtl0/uEYNqLa/pC9H9uaP4Xv7k5DJFYBkhGT8+0ajAVLlJ0T2p3sLHzw9iOuxOwKO8DkAN2cnfDaxE9yd2e/JOkmSEYUn/oC2ff+K0vU3uVoL1w4DkbP1c5SmHEfZ1URkbVwCdVAbqIP/+SV15bOHUBy/BwCg0LhD5desygfkSii0XnDyCan23Ll7voemeSeoAloAANTBbVEcvwflGckoOPwznIMjLfvFEwnSxMMZ798XCwWn8XIILHwOItxXi/fHxvEbm6xS6YWjMORfg2uHgdVu8+4/FZoWXXBt3Tykf/sM5K5e8LvzhSr76LMvw1hWXOfnLb92AcVnd8Kj57jKbS5tekDTojOurnwG5deS4TVgWt2/ICIrp1LI8eG4OC6d5kC40oaD+XRHEuZtrHn+MiIism+vj2yHCd2aiY5BjYgjfA5mWu8WuCs2WHQMIiIS5K64YJY9B8TC54Dm3RWF6BAP0TGIiKiRRTZxx7w7o0THIAFY+ByQs5MCn0zoBD83nrtBROQo3J2VWDY+Ds5Oitp3JrvDwuegAj2c8cmEjlAp+RYgIrJ3Mhnw7pgYhPloRUchQfjb3oHFNfXCG3e0Fx2DiIgsbNatEegfGSA6BgnEwufg7ukUisndm4mOQUREFnJb2wA8NqCV6BgkGAsf4cVhkegRUf+1S4mIyDp1CvPC0vtiIeccrA6PhY+gVMjx4dg4NPV2ER2FiIjMpKW/K76Y1JkXaRAAFj76m6eLCp9N7AStij8YiIhsXRMPZ3x1fxd4uDiJjkJWgoWPKrUOdMOH4+LgpODQPxGRrXJ3VmL5lC4I8tSIjkJWhIWPqujb2h/vjokBT/cgIrI9aqUcn03shNaBbqKjkJVh4aNqhncI4kzsREQ2Ri4D3rs3Bl2b8yI8qo6Fj27o3i5N8fzQNqJjEBGRiV4d2R6D2zcRHYOsFAsf3dS03i0w89YWomMQEVEtZt0agQm3hImOQVaMhY9q9NSgNpjYjT9EiIis1eiOIXhyUGvRMcjKsfBRrV4d0Q53xASJjkFERP/Rr40/5t/Fc66pdix8VCuZTIZFo6MxgOswEhFZjZhQT3w4Ng5KBX+VU+34LiGTKBVyfDA2Ft149RcRkXDN/bT4v8mdoeFk+WQiFj4ymbOTAp9P6oToUE/RUYiIHFaEvyu+n3oLvLUq0VHIhrDwUZ1o1Up8NaUzWgW4io5CRORw2gS64ftpt8Df3Vl0FLIxLHxUZ54uKnz9QFc09XYRHYWIyGG0C3LHd1Nvga+rWnQUskEsfFQvAe7O+OaBrgjmWo1ERBYXHeqJb6feAi8exqV6kkmSJIkOQbYrNbcE47/4C+evFYmOQkRklzo388KXU7rAVa0UHYVsGAsfNVhWYRkmfbkfJ6/ki45CRGRXujX3wReTO8FFxbJHDcPCR2ZRUKrDg18dxF/J2aKjEBHZhd6t/PDphI5wduLUK9RwLHxkNqU6A2auPIwtZzNERyEismkDIv3x4bg4qJUse2QeLHxkVnqDEU+uOYZ1R1NFRyEisklD2gdi6X2xcOIKGmRGLHxkdpIkYe6GU/hqb4roKERENmVEdBDeHRMDhVwmOgrZGRY+spjFv5/D0q2JomMQEdmEuzuG4K1RHSBn2SMLYOEji/piVzLe+OU0+C4jIrq5cV2b4o072kMmY9kjy2DhI4tbc/ASnv3hBAxGvtWIiP5NLgOeHdIG03q3EB2F7BwLHzWKTaeu4pHvjqBcbxQdhYjIKrioFFgyJga3tQsUHYUcAAsfNZo9iZmYuuIgisoNoqMQEQnVxMMZn0/qhHZBHqKjkINg4aNGdSo1D9NWHMKV3BLRUYiIhOgQ4oHPJ3aCv7uz6CjkQFj4qNFlFZZhxsrDXJWDiBzOkPaBeHdMDFfPoEbHwkdC6A1GvPbzaazgXH1E5CBm9G2Bpwa15pW4JAQLHwm16sBFvLTuFMoNvJiDiOyTSiHH/LuiMKpjiOgo5MBY+Ei4Qyk5eOibQ7hWUCY6ChGRWXm5OOGTCZ3QJdxbdBRycCx8ZBWu5pVi+jeHcOxSrugoRERm0cJPi/+b3BlhPlrRUYhY+Mh6lOkNeP6Hk/jf4cuioxARNUjPCF98OC4OHhon0VGIALDwkRX6Ylcy5m08w5U5iMgmTewWhpeHt4VSIRcdhagSCx9Zpd2JmZj57WHkFutERyEiMom7sxILRnXA0KgmoqMQVcPCR1brUnYxpq44iLNXC0RHISKqUWxTTyy9Nxah3i6ioxDdEAsfWbXicj2eXHMMG09cFR2FiKgamQx4qE8LPDGwFQ/hklVj4SOb8PW+FLz5y2mU6jhfHxFZBz83Nd69JwY9W/qKjkJUKxY+shkJ6QWY/f1RnEnLFx2FiBxc71Z+WHxPNHxd1aKjEJmEhY9sSpnegAW/nsXyPRfAdy4RNTYnhQxP3tYa03o35xJpZFNY+MgmbTuXgafWHENmYbnoKETkIEK9NXj/vjjEhHqKjkJUZyx8ZLMyC8vw1Jpj2HbumugoRGTnhnVogvl3RcHdmRMpk21i4SObt/KvFLz5yxkUlxtERyEiO6NxUuCV29vi3i5NRUchahAWPrILF7OK8cSaozhwIUd0FCKyE5FN3LH03hi0DHATHYWowVj4yG4YjRI+33Uei36PR7me07cQUf04O8nxaP9WmNornHPrkd1g4SO7E59egMdXH8XJK5y+hYjqpldLX7x5RxSa+nDFDLIvLHxkl3QGIz7YmoiPtyeh3MDRPiKqmY9WhReHR+LO2BDRUYgsgoWP7Nr5a4V4ZcMp7EzIFB2FiKzU3R1D8MLQSHhpVaKjEFkMCx85hI0n0vDGz6eRmlcqOgoRWYlwXy3evKM9ukdwaTSyfyx85DCKy/VYuiURX+w6D52Bb3siR+WkkGFa7+Z4pF9LODspRMchahQsfORwEjMKMXfDKexK5GFeIkcT19QT8+/qgNaBnGqFHAsLHzmsn4+n4o2fz+BqPg/zEtk7N7USTw9ujXFdwyCXcw1ccjwsfOTQisr0WLolAf+3O5mHeYns1OB2gXh1ZDsEuDuLjkIkDAsfEYDEjAK8vP4U9iRliY5CRGbSIcQDzw+NxC3NfURHIRKOhY/oXzYcS8Wbv5xGen6Z6ChEVE/Bnho8Pbg1RkQHQSbj4VsigIWPqJrCMj0+2paI5XsuoLjcIDoOEZnIzVmJmbdGYEqPZlArefUt0b+x8BHdRGZhGZZtT8I3f6WgVMfVOoislZNChnFdw/Bo/5acPJnoJlj4iGqRkV+Kj7Yn4dv9F1GuZ/EjshZyGTAyJhiPDWjFtW+JasHCR2Si1NwSfLAtEWsOXuIVvUSC3dY2AE8Oao1WAZxPj8gULHxEdXQpuxhLtyTghyNXYDDy24eoMfWM8MVTg1ojOtRTdBQim8LCR1RPyZlFeO+PeGw4lgr2PiLLimvqiScHtUb3Flz3lqg+WPiIGighvQBL/kjAxpNp4HcTkfnIZEC/1v6Y2rs559IjaiAWPiIzOZ2aj3f/iMfm0+mioxDZNLVSjrvigvFAz+aI8HcVHYfILrDwEZnZqdQ8fLn7An46looyXtVLZDIvFydMuCUME7s3g6+rWnQcIrvCwkdkIdlF5fhu/0Ws3JeC1LxS0XGIrFa4rxb39wzH6I4hcHbihMlElsDCR2RhBqOETaeuYvmeC9ifnC06DpHV6Bjmham9muO2tgGQy7kEGpElsfARNaLTqfn4as8FrD92hat3kEOSy4BB7QIxtXdzxDX1Eh2HyGGw8BEJkFtcju8PXMLXe1NwJbdEdBwii3NRKXB3xxA80DMcYT5a0XGIHA4LH5FABqOEzafTsXxPMvad5+Fesi8yGdC5mTfujgvB0A5N4KpWio5E5LBY+IisxNmr+fhqTwo2HL2ConKD6DhE9dbU2wV3xQVjVFwIQr25xi2RNWDhI7IyJeUGbDmbjg1HU7E9/hrKObUL2QA3tRJDo5pgVMcQdG7mBZmMF2EQWRMWPiIrlleiw6ZTV7HhaCr2ns/i2r1kVeQyoEeEL+7uGIJB7QI5pQqRFWPhI7IR1wrK8MvxVGw4lorDF3NFxyEHFuHvilFxIbgzNhiBHs6i4xCRCVj4iGzQpexi/HQ8FT8dS8OZtHzRccgBeLk4YXiHIIzqGIKYUE/RcYiojlj4iGxcYkYB1h+tGPlLySoWHYfsSJtAN/Rr44/+kf6IDfXi5MhENoyFj8iOHLuUi02nrmJnQiZOpeaBp/xRXTg7ydGjhS9ubeOPfm38EeSpER2JiMyEhY/ITmUXlWN3YiZ2JlzDroRMrudLNxTsqcGtbfzQv00AurXw4YUXRHaKhY/IQSRmFGBnQiZ2JmRi3/ksFHOuP4ekkMsQG+qJfpEVo3htAt1FRyKiRsDCR+SAyvVGHErJqRj9S8zEySs8/GvPQrw06BTmhb6t/dG3tR88XVSiIxFRI2PhIyLkFJVj19+Hf3cnZnF9XxumcVIgKsQDsU09EdfUC7FNPeHvxqlTiBwdCx8RVZNVWIaTqfk4cTkXJ67k4eSVfJZAKxXm44LYUE/EhXkhrqkX2gS6QamQi45FRFaGhY+ITJJdVP53+cvDict5OHEljyWwkbmoFOgQ4vH3yF3F6J2vq1p0LCKyASx8RFRv2UXlFQXw7yJ4/DJLoDmolHI083FBuK8Wzf1cEe6rRbsgd7QJdIeCc+ERUT2w8BGRWeUUleNcegEuZRfjUk4JLmcX41JOMS5llyC9oBT8iVNBJgOCPDR/lzptZblr7qtFsKeGkxwTkVmx8BFRoynTG3Alp6SiCP5dAi/lFP9dCkuQXVQuOqJZqZVy+GhV8Hd3RnM/LZr/a8Qu3FfLOe+IqNGw8BGR1Sgs01cWwav5pcgv0SG3uBy5xTrkluiQV6xDbknF53klOpTpjY2WTSYDPDRO8HZRwVurgpdWBZ9//9dFBW9XVeXt3loVtGplo+UjIqoJCx8R2SydwYjiMgOKyvUoLtej6Pr///1fnUGCQg7IZTLIZTIo5LK//79iAmK5XAbF37fJ5YDi731kf/9XIZNB7SSvKHguKp4/R0Q2i4WPiIiIyM5xsiYiIiIiO8fCR0RERGTnWPiIiIiI7BwLHxEREZGdY+EjIiIisnMsfERERER2joWPiIiIyM6x8BERERHZORY+IiIiIjvHwkdERERk51j4iIiIiOwcCx8RERGRnWPhIyIiIrJzLHxEREREdo6Fj4iIiMjOsfARERER2TkWPiKqt+3bt0MmkyE3N7fG/Zo1a4YlS5Y0SiYiIqqOhY/IAUyePBkymQwymQwqlQoRERF47bXXoNfrG/S43bt3R1paGjw8PAAAy5cvh6enZ7X9Dhw4gGnTpjXouYiIqP6UogMQUeMYPHgwvvzyS5SVlWHjxo2YOXMmnJyc8Nxzz9X7MVUqFQIDA2vdz8/Pr97PQUREDccRPiIHoVarERgYiLCwMDz88MMYMGAANmzYgJycHEycOBFeXl5wcXHBkCFDkJCQUHm/lJQU3H777fDy8oJWq0W7du2wceNGAFUP6W7fvh1TpkxBXl5e5Wji3LlzAVQ9pDt27FiMGTOmSjadTgdfX1+sWLECAGA0GjF//nyEh4dDo9EgOjoaa9eutfyLRERkpzjCR+SgNBoNsrKyMHnyZCQkJGDDhg1wd3fHM888g6FDh+L06dNwcnLCzJkzUV5ejh07dkCr1eL06dNwdXWt9njdu3fHkiVL8PLLL+PcuXMAcMP9xo0bh9GjR6OwsLDy9k2bNqG4uBh33nknAGD+/Pn45ptvsGzZMrRs2RI7duzA+PHj4efnhz59+ljwVSEisk8sfEQORpIkbNmyBZs2bcKQIUOwbt067N69G927dwcArFy5EqGhoVi3bh1Gjx6NixcvYtSoUYiKigIANG/e/IaPq1Kp4OHhAZlMVuNh3kGDBkGr1eLHH3/EhAkTAADffvstRowYATc3N5SVlWHevHn4448/0K1bt8rn3LVrFz755BMWPiKiemDhI3IQP//8M1xdXaHT6WA0GjF27Fjcdddd+Pnnn9G1a9fK/Xx8fNC6dWucOXMGADB79mw8/PDD+P333zFgwACMGjUKHTp0qHcOpVKJe+65BytXrsSECRNQVFSE9evX4/vvvwcAJCYmori4GAMHDqxyv/LycsTGxtb7eYmIHBnP4SNyELfeeiuOHj2KhIQElJSU4KuvvoJMJqv1fg8++CDOnz+PCRMm4MSJE+jUqRPef//9BmUZN24ctmzZgoyMDKxbtw4ajQaDBw8GABQWFgIAfvnlFxw9erTy4/Tp0zyPj4ionlj4iByEVqtFREQEmjZtCqWyYnA/MjISer0ef/31V+V+WVlZOHfuHNq2bVu5LTQ0FA899BB++OEHPPHEE/jss89u+BwqlQoGg6HWLN27d0doaChWrVqFlStXYvTo0XBycgIAtG3bFmq1GhcvXkRERESVj9DQ0Ia8BEREDouHdIkcWMuWLTFy5EhMnToVn3zyCdzc3PDss88iODgYI0eOBADMmTMHQ4YMQatWrZCTk4Nt27YhMjLyho/XrFkzFBYWYsuWLYiOjoaLiwtcXFxuuO/YsWOxbNkyxMfHY9u2bZXb3dzc8OSTT+Kxxx6D0WhEz549kZeXh927d8Pd3R2TJk0y/wtBRGTnOMJH5OC+/PJLdOzYEcOHD0e3bt0gSRI2btxYOeJmMBgwc+ZMREZGYvDgwWjVqhU++uijGz5W9+7d8dBDD2HMmDHw8/PDW2+9ddPnHTduHE6fPo3g4GD06NGjym2vv/46XnrpJcyfP7/yeX/55ReEh4eb7wsnInIgMkmSJNEhiIiIiMhyOMJHREREZOdY+IiIiIjsHAsfERERkZ1j4SMiIiKycyx8RERERHaOhY+IiIjIzrHwEREREdk5Fj4iIiIiO8fCR0RERGTnWPiIiIiI7BwLHxEREZGdY+EjIiIisnMsfERERER2joWPiIiIyM6x8BERERHZORY+IiIiIjvHwkdERERk51j4iIiIiOwcCx8RERGRnWPhIyIiIrJzLHxEREREdo6Fj4iIiMjOsfARERER2TkWPiIiIiI7x8JHREREZOdY+IiIiIjsHAsfERERkZ1j4SMiIiKycyx8RERERHaOhY+IiIjIzrHwEREREdk5Fj4iIiIiO8fCR0RERGTnWPiIiIiI7BwLHxEREZGdY+EjIiIisnMsfERERER2joWPiIiIyM6x8BERERHZORY+IiIiIjvHwkdERERk51j4iIiIiOzc/wODCfWeq/7EI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data:image/png;base64,iVBORw0KGgoAAAANSUhEUgAAAnwAAAKSCAYAAABIowakAAAAOXRFWHRTb2Z0d2FyZQBNYXRwbG90bGliIHZlcnNpb24zLjcuMSwgaHR0cHM6Ly9tYXRwbG90bGliLm9yZy/bCgiHAAAACXBIWXMAAA9hAAAPYQGoP6dpAAB8CUlEQVR4nO3dd3hT1eMG8DejSdN0bzoohTIKlA6WbGTIFFRElI0KKCDi3oqLoYiIC9dPRFEZXwVUFJEhW/YeHZQyWlq6d5txf39UqrXQpm3Sk/F+nqeP9uYmeRvS9u25954jkyRJAhERERHZLbnoAERERERkWSx8RERERHaOhY+IiIjIzrHwEREREdk5Fj4iIiIiO8fCR0RERGTnWPiIiIiI7BwLHxEREZGdY+EjIiIisnMsfGQX5s6dC5lM1ijP1bdvX/Tt27fy8+3bt0Mmk2Ht2rWN8vyTJ09Gs2bNGuW56quwsBAPPvggAgMDIZPJMGfOHNGRbqhZs2aYPHmy6Bi1uv7+zszMFB1FCJlMhrlz54qOQWTTWPjI6ixfvhwymazyw9nZGUFBQRg0aBCWLl2KgoICszxPamoq5s6di6NHj5rl8czJmrOZYt68eVi+fDkefvhhfP3115gwYcJN923WrFmVf2+tVosuXbpgxYoVjZiYAMBoNGLFihXo2rUrvL294ebmhlatWmHixInYt2+fRZ9748aNNl3q9uzZg7lz5yI3N1d0FKIbUooOQHQzr732GsLDw6HT6XD16lVs374dc+bMweLFi7FhwwZ06NChct8XX3wRzz77bJ0ePzU1Fa+++iqaNWuGmJgYk+/3+++/1+l56qOmbJ999hmMRqPFMzTE1q1bccstt+CVV14xaf+YmBg88cQTAIC0tDR8/vnnmDRpEsrKyjB16lSL5Tx37hzkcv7de93s2bPx4YcfYuTIkRg3bhyUSiXOnTuHX3/9Fc2bN8ctt9xisefeuHEjPvzwwxuWvpKSEiiV1v3ras+ePXj11VcxefJkeHp6io5DVI11fweRQxsyZAg6depU+flzzz2HrVu3Yvjw4RgxYgTOnDkDjUYDAFAqlRb/hVBcXAwXFxeoVCqLPk9tnJychD6/KTIyMtC2bVuT9w8ODsb48eMrP588eTKaN2+Od99916KFT61WW+yxbU16ejo++ugjTJ06FZ9++mmV25YsWYJr164JSgY4OzsLe24ie8E/bcmm9OvXDy+99BJSUlLwzTffVG6/0Tl8mzdvRs+ePeHp6QlXV1e0bt0azz//PICK8+46d+4MAJgyZUrl4cTly5cDqDhPr3379jh06BB69+4NFxeXyvv+9xy+6wwGA55//nkEBgZCq9VixIgRuHTpUpV9bnbO2L8fs7ZsNzqHr6ioCE888QRCQ0OhVqvRunVrLFq0CJIkVdlPJpNh1qxZWLduHdq3bw+1Wo127drht99+u/EL/h8ZGRl44IEHEBAQAGdnZ0RHR+Orr76qvP36+YzJycn45ZdfKrNfuHDBpMe/zs/PD23atEFSUlKV7UajEUuWLEG7du3g7OyMgIAATJ8+HTk5OZX7DB8+HM2bN7/h43br1q3KHxE3+vfIzc3FnDlzKl/LiIgILFy4sMqoalxcHO66664q94uKioJMJsPx48crt61atQoymQxnzpwBABQUFGDOnDlo1qwZ1Go1/P39MXDgQBw+fNik1yUzMxP33HMP3N3d4ePjg0cffRSlpaWVt/fp0wfR0dE3vG/r1q0xaNCgmz52cnIyJElCjx49qt0mk8ng7+9fZZspr9OFCxcgk8mwaNEifPrpp2jRogXUajU6d+6MAwcOVO43efJkfPjhh5XPdf3j38//75G/69/v8fHxGD9+PDw8PODn54eXXnoJkiTh0qVLGDlyJNzd3REYGIh33nmn2tdUVlaGV155BREREVCr1QgNDcXTTz+NsrKyal97bd8zc+fOxVNPPQUACA8Pr/f7nsiSOMJHNmfChAl4/vnn8fvvv9909OfUqVMYPnw4OnTogNdeew1qtRqJiYnYvXs3ACAyMhKvvfYaXn75ZUybNg29evUCAHTv3r3yMbKysjBkyBDce++9GD9+PAICAmrM9eabb0Imk+GZZ55BRkYGlixZggEDBuDo0aOVI5GmMCXbv0mShBEjRmDbtm144IEHEBMTg02bNuGpp57ClStX8O6771bZf9euXfjhhx8wY8YMuLm5YenSpRg1ahQuXrwIHx+fm+YqKSlB3759kZiYiFmzZiE8PBxr1qzB5MmTkZubi0cffRSRkZH4+uuv8dhjjyEkJKTyMK2fn5/JXz8A6PV6XL58GV5eXlW2T58+HcuXL8eUKVMwe/ZsJCcn44MPPsCRI0ewe/duODk5YcyYMZg4cSIOHDhQWZwBICUlBfv27cPbb7990+ctLi5Gnz59cOXKFUyfPh1NmzbFnj178NxzzyEtLQ1LliwBAPTq1Qvfffdd5f2ys7Nx6tQpyOVy7Ny5s/J0g507d8LPzw+RkZEAgIceeghr167FrFmz0LZtW2RlZWHXrl04c+YM4uLian1d7rnnHjRr1gzz58/Hvn37sHTpUuTk5FSe7zhhwgRMnToVJ0+eRPv27Svvd+DAAcTHx+PFF1+86WOHhYUBANasWYPRo0fDxcWlwa/Tdd9++y0KCgowffp0yGQyvPXWW7jrrrtw/vx5ODk5Yfr06UhNTcXmzZvx9ddf1/o6XDdmzBhERkZiwYIF+OWXX/DGG2/A29sbn3zyCfr164eFCxdi5cqVePLJJ9G5c2f07t0bQMUfDiNGjMCuXbswbdo0REZG4sSJE3j33XcRHx+PdevWVXme2r5n7rrrLsTHx+O7777Du+++C19fXwB1f98TWZREZGW+/PJLCYB04MCBm+7j4eEhxcbGVn7+yiuvSP9+O7/77rsSAOnatWs3fYwDBw5IAKQvv/yy2m19+vSRAEjLli274W19+vSp/Hzbtm0SACk4OFjKz8+v3L569WoJgPTee+9VbgsLC5MmTZpU62PWlG3SpElSWFhY5efr1q2TAEhvvPFGlf3uvvtuSSaTSYmJiZXbAEgqlarKtmPHjkkApPfff7/ac/3bkiVLJADSN998U7mtvLxc6tatm+Tq6lrlaw8LC5OGDRtW4+P9e9/bbrtNunbtmnTt2jXpxIkT0oQJEyQA0syZMyv327lzpwRAWrlyZZX7//bbb1W25+XlSWq1WnriiSeq7PfWW29JMplMSklJqfLc//73eP311yWtVivFx8dXue+zzz4rKRQK6eLFi5IkSdKaNWskANLp06clSZKkDRs2SGq1WhoxYoQ0ZsyYyvt16NBBuvPOOys/9/DwqPI1mer6+3vEiBFVts+YMUMCIB07dkySJEnKzc2VnJ2dpWeeeabKfrNnz5a0Wq1UWFhY4/NMnDhRAiB5eXlJd955p7Ro0SLpzJkz1fYz9XVKTk6WAEg+Pj5SdnZ25X7r16+XAEg//fRT5baZM2dKN/uVBEB65ZVXqr0e06ZNq9ym1+ulkJAQSSaTSQsWLKjcnpOTI2k0mir/zl9//bUkl8ulnTt3VnmeZcuWSQCk3bt3V3luU75n3n77bQmAlJycfMOvgUg0HtIlm+Tq6lrj1brXT5pev359vS9wUKvVmDJlisn7T5w4EW5ubpWf33333WjSpAk2btxYr+c31caNG6FQKDB79uwq25944glIkoRff/21yvYBAwagRYsWlZ936NAB7u7uOH/+fK3PExgYiPvuu69ym5OTE2bPno3CwkL8+eef9f4afv/9d/j5+cHPzw9RUVH4+uuvMWXKlCqjcWvWrIGHhwcGDhyIzMzMyo+OHTvC1dUV27ZtAwC4u7tjyJAhWL16dZVD2qtWrcItt9yCpk2b3jTHmjVr0KtXL3h5eVV5jgEDBsBgMGDHjh0AUDnqev3znTt3onPnzhg4cCB27twJoOKQ58mTJyv3BSrel3/99RdSU1Pr9TrNnDmzyuePPPIIAFS+xzw8PDBy5Eh89913lV+7wWDAqlWrcMcdd0Cr1db4+F9++SU++OADhIeH48cff8STTz6JyMhI9O/fH1euXKnz63TdmDFjqozWXn9NanvP1ebBBx+s/H+FQoFOnTpBkiQ88MADlds9PT3RunXrKs+1Zs0aREZGok2bNlXy9+vXDwAq30vX1fd7hsiasPCRTSosLKxSrv5rzJgx6NGjBx588EEEBATg3nvvxerVq+tU/oKDg+t0gUbLli2rfC6TyRAREWHx83hSUlIQFBRU7fW4fhgxJSWlyvYbFR4vL68q58Hd7HlatmxZ7arWmz1PXXTt2hWbN2/Gb7/9hkWLFsHT0xM5OTlVXv+EhATk5eXB39+/shxe/ygsLERGRkblvmPGjMGlS5ewd+9eAEBSUhIOHTqEMWPG1JgjISEBv/32W7XHHzBgAABUPkdAQABatmxZWe527tyJXr16oXfv3khNTcX58+exe/duGI3GKoXvrbfewsmTJxEaGoouXbpg7ty5dSoN/32PtWjRAnK5vMp7bOLEibh48WJltj/++APp6ek1To1znVwux8yZM3Ho0CFkZmZi/fr1GDJkCLZu3Yp77723zq/Tdf99z10vf7W952rz38f18PCAs7Nz5SHVf2//93MlJCTg1KlT1fK3atXKpPzXv4aG5idqTDyHj2zO5cuXkZeXh4iIiJvuo9FosGPHDmzbtg2//PILfvvtN6xatQr9+vXD77//DoVCUevz1OW8O1PdbHJog8FgUiZzuNnzSP+5wKMx+fr6VpaFQYMGoU2bNhg+fDjee+89PP744wAqzrvy9/fHypUrb/gY/z5f6vbbb4eLiwtWr16N7t27Y/Xq1ZDL5Rg9enSNOYxGIwYOHIinn376hrdfLwQA0LNnT2zZsgUlJSU4dOgQXn75ZbRv3x6enp7YuXMnzpw5A1dXV8TGxlbe55577kGvXr3w448/4vfff8fbb7+NhQsX4ocffsCQIUNMe7H+5Ubvp0GDBiEgIADffPMNevfujW+++QaBgYGVr6+pfHx8MGLECIwYMQJ9+/bFn3/+iZSUFISFhdXpdQIs95670eOa8lxGoxFRUVFYvHjxDfcNDQ2t82MSWTsWPrI510/qrumKQ6BitKJ///7o378/Fi9ejHnz5uGFF17Atm3bMGDAALOvzJGQkFDlc0mSkJiYWGW+QC8vrxtOzJqSklLlytK6ZAsLC8Mff/yBgoKCKqN8Z8+erbzdHMLCwnD8+HEYjcYqo3zmfh4AGDZsGPr06YN58+Zh+vTp0Gq1aNGiBf744w/06NGj1jKu1WoxfPhwrFmzBosXL8aqVavQq1cvBAUF1Xi/Fi1aoLCw0KRy1KtXL3z55Zf4/vvvYTAY0L17d8jlcvTs2bOy8HXv3r1aWWjSpAlmzJiBGTNmICMjA3FxcXjzzTdNKnwJCQkIDw+v/DwxMRFGo7HKVdsKhQJjx47F8uXLsXDhQqxbtw5Tp05t0B8UnTp1wp9//om0tDSEhYXV6XUyVWOtlANU/DsfO3YM/fv3N9vzNmZ+ovrgIV2yKVu3bsXrr7+O8PBwjBs37qb7ZWdnV9t2fQLj69MuXD+fyVwz469YsaLKeYVr165FWlpalV/kLVq0wL59+1BeXl657eeff642fUtdsg0dOhQGgwEffPBBle3vvvsuZDJZvUaObvY8V69exapVqyq36fV6vP/++3B1dUWfPn3M8jzXPfPMM8jKysJnn30GoGJ0zGAw4PXXX6+2r16vr/ZajRkzBqmpqfj8889x7NixWg/nXn+OvXv3YtOmTdVuy83NhV6vr/z8+qHahQsXokOHDvDw8KjcvmXLFhw8eLDK4VyDwYC8vLwqj+nv74+goKBqU4HczPWpS657//33AaDav/GECROQk5OD6dOno7CwsMochzdz9epVnD59utr28vJybNmyBXK5vHJUvS6vk6nM/f1Yk3vuuQdXrlypfG/9W0lJCYqKiur8mI2Zn6g+OMJHVuvXX3/F2bNnodfrkZ6ejq1bt2Lz5s0ICwvDhg0bapyM9bXXXsOOHTswbNgwhIWFISMjAx999BFCQkLQs2dPABXly9PTE8uWLYObmxu0Wi26du1aZQSlLry9vdGzZ09MmTIF6enpWLJkCSIiIqpMHfPggw9i7dq1GDx4MO655x4kJSXhm2++qXJCeF2z3X777bj11lvxwgsv4MKFC4iOjsbvv/+O9evXY86cOdUeu76mTZuGTz75BJMnT8ahQ4fQrFkzrF27Frt378aSJUtqPKeyPoYMGYL27dtj8eLFmDlzJvr06YPp06dj/vz5OHr0KG677TY4OTkhISEBa9aswXvvvYe777678v5Dhw6Fm5sbnnzySSgUCowaNarW53zqqaewYcMGDB8+HJMnT0bHjh1RVFSEEydOYO3atbhw4ULl+WEREREIDAzEuXPnKi+eAIDevXvjmWeeAYAqha+goAAhISG4++67ER0dDVdXV/zxxx84cODADeeJu5Hk5GSMGDECgwcPxt69e/HNN99g7Nix1ebei42NRfv27SsvTjBlypfLly+jS5cu6NevH/r374/AwEBkZGTgu+++w7FjxzBnzpzKr70ur5OpOnbsCKBitY9BgwZBoVBUOW/QnCZMmIDVq1fjoYcewrZt29CjRw8YDAacPXsWq1evxqZNm6rM12iK6/lfeOEF3HvvvXBycsLtt99e64UyRI1G2PXBRDdxfVqW6x8qlUoKDAyUBg4cKL333ntVpv+47r/TsmzZskUaOXKkFBQUJKlUKikoKEi67777qk0jsX79eqlt27aSUqmsMg1Knz59pHbt2t0w382mZfnuu++k5557TvL395c0Go00bNiwKlOAXPfOO+9IwcHBklqtlnr06CEdPHiw2mPWlO2/07JIkiQVFBRIjz32mBQUFCQ5OTlJLVu2lN5++23JaDRW2Q//merkuptNF/Nf6enp0pQpUyRfX19JpVJJUVFRN5w6pq7Tstxs3+XLl1ebnubTTz+VOnbsKGk0GsnNzU2KioqSnn76aSk1NbXa/ceNGycBkAYMGHDT5/7v111QUCA999xzUkREhKRSqSRfX1+pe/fu0qJFi6Ty8vIq+44ePVoCIK1atapyW3l5ueTi4iKpVCqppKSkcntZWZn01FNPSdHR0ZKbm5uk1Wql6Oho6aOPPqrtJap8f58+fVq6++67JTc3N8nLy0uaNWtWlef4t7feeksCIM2bN6/Wx5ckScrPz5fee+89adCgQVJISIjk5OQkubm5Sd26dZM+++yzau8lU16n69OyvP3229WeD/+ZakWv10uPPPKI5OfnJ8lksirfz//d9/rr8d9plyZNmiRptdpqz3Wj7+fy8nJp4cKFUrt27SS1Wi15eXlJHTt2lF599VUpLy+vynOb+j3z+uuvS8HBwZJcLucULWR1ZJLEs06JiOzNe++9h8ceewwXLlyocSoaInIMLHxERHZGkiRER0fDx8en2pxyROSYeA4fEZGdKCoqwoYNG7Bt2zacOHEC69evFx2JiKwER/iIiOzEhQsXEB4eDk9PT8yYMQNvvvmm6EhEZCVY+IiIiIjsHOfhIyIiIrJzLHxEREREdo6Fj4iIiMjOsfARERER2TkWPiIiIiI7x8JHREREZOdY+IiIiIjsHAsfERERkZ1j4SMiIiKycyx8RERERHaOhY+IiIjIzrHwEREREdk5Fj4iIiIiO8fCR0RERGTnWPiIiIiI7BwLHxEREZGdY+EjIiIisnMsfERERER2joWPiIiIyM6x8BERERHZORY+IiIiIjvHwkdERERk51j4iIiIiOwcCx8RERGRnWPhIyIiIrJzLHxEREREdo6Fj4iIiMjOsfARERER2TkWPiIiIiI7x8JHREREZOdY+IiIiIjsHAsfERERkZ1j4SMiIiKycyx8RERERHaOhY+IyME0a9YMS5YsER2DiBoRCx8RkRlNnjwZMpkMCxYsqLJ93bp1kMlkjZpl+fLl8PT0rLb9wIEDmDZtWqNmISKxWPiIiMzM2dkZCxcuRE5OjugoN+Tn5wcXFxfRMYioEbHwERGZ2YABAxAYGIj58+ffdJ9du3ahV69e0Gg0CA0NxezZs1FUVFR5e1paGoYNGwaNRoPw8HB8++231Q7FLl68GFFRUdBqtQgNDcWMGTNQWFgIANi+fTumTJmCvLw8yGQyyGQyzJ07F0DVQ7pjx47FmDFjqmTT6XTw9fXFihUrAABGoxHz589HeHg4NBoNoqOjsXbtWjO8UkTUWFj4iIjMTKFQYN68eXj//fdx+fLlarcnJSVh8ODBGDVqFI4fP45Vq1Zh165dmDVrVuU+EydORGpqKrZv347//e9/+PTTT5GRkVHlceRyOZYuXYpTp07hq6++wtatW/H0008DALp3744lS5bA3d0daWlpSEtLw5NPPlkty7hx4/DTTz9VFkUA2LRpE4qLi3HnnXcCAObPn48VK1Zg2bJlOHXqFB577DGMHz8ef/75p1leLyJqBBIREZnNpEmTpJEjR0qSJEm33HKLdP/990uSJEk//vijdP1H7gMPPCBNmzatyv127twpyeVyqaSkRDpz5owEQDpw4EDl7QkJCRIA6d13373pc69Zs0by8fGp/PzLL7+UPDw8qu0XFhZW+Tg6nU7y9fWVVqxYUXn7fffdJ40ZM0aSJEkqLS2VXFxcpD179lR5jAceeEC67777an4xiMhqKAX3TSIiu7Vw4UL069ev2sjasWPHcPz4caxcubJymyRJMBqNSE5ORnx8PJRKJeLi4ipvj4iIgJeXV5XH+eOPPzB//nycPXsW+fn50Ov1KC0tRXFxscnn6CmVStxzzz1YuXIlJkyYgKKiIqxfvx7ff/89ACAxMRHFxcUYOHBglfuVl5cjNja2Tq8HEYnDwkdEZCG9e/fGoEGD8Nxzz2Hy5MmV2wsLCzF9+nTMnj272n2aNm2K+Pj4Wh/7woULGD58OB5++GG8+eab8Pb2xq5du/DAAw+gvLy8ThdljBs3Dn369EFGRgY2b94MjUaDwYMHV2YFgF9++QXBwcFV7qdWq01+DiISi4WPiMiCFixYgJiYGLRu3bpyW1xcHE6fPo2IiIgb3qd169bQ6/U4cuQIOnbsCKBipO3fV/0eOnQIRqMR77zzDuTyitOxV69eXeVxVCoVDAZDrRm7d++O0NBQrFq1Cr/++itGjx4NJycnAEDbtm2hVqtx8eJF9OnTp25fPBFZDRY+IiILioqKwrhx47B06dLKbc888wxuueUWzJo1Cw8++CC0Wi1Onz6NzZs344MPPkCbNm0wYMAATJs2DR9//DGcnJzwxBNPQKPRVM7lFxERAZ1Oh/fffx+33347du/ejWXLllV57mbNmqGwsBBbtmxBdHQ0XFxcbjryN3bsWCxbtgzx8fHYtm1b5XY3Nzc8+eSTeOyxx2A0GtGzZ0/k5eVh9+7dcHd3x6RJkyzwqhGRufEqXSIiC3vttddgNBorP+/QoQP+/PNPxMfHo1evXoiNjcXLL7+MoKCgyn1WrFiBgIAA9O7dG3feeSemTp0KNzc3ODs7AwCio6OxePFiLFy4EO3bt8fKlSurTQPTvXt3PPTQQxgzZgz8/Pzw1ltv3TTjuHHjcPr0aQQHB6NHjx5Vbnv99dfx0ksvYf78+YiMjMTgwYPxyy+/IDw83BwvDxE1ApkkSZLoEEREVLPLly8jNDQUf/zxB/r37y86DhHZGBY+IiIrtHXrVhQWFiIqKgppaWl4+umnceXKFcTHx1eeX0dEZCqew0dEZIV0Oh2ef/55nD9/Hm5ubujevTtWrlzJskdE9cIRPiIiIiI7x4s2iIiIiOwcCx8RERGRnWPhIyIiIrJzLHxEREREdo6Fj4iIiMjOsfARERER2TkWPiIiIiI7x8JHREREZOdY+IiIiIjsHAsfERERkZ1j4SMiIiKycyx8RERERHaOhY+IiIjIzrHwEREREdk5Fj4iIiIiO6cUHYCIqN705YC+9J8PXWnNn+vLKu6nUP394WTa/yvVgNqt4oOIyAax8BGR9dCVAIUZQNG1v/+bARRe+/u//9leVghIhsbNJ3cCNJ6AxutfH96A1gfQ+gOuAYCr39//7w+4+AJyHkghIvFkkiRJokMQkYMozQMyE4HsJCArEchKAvIu/1PsygtEJzQvmQJwDwK8wwGvcMC7ecX/ezev+FztKjohETkIFj4iMi9dadVCl3X9/xOB4kzR6ayL1u+f8vfvMujdHHDxFp2OiOwICx8R1V/2eSD1CHDlMJB+qqLU5V0GwB8rDebWBGgSAzSJrvgIiqkYLSQiqgcWPiIyTX4akHq4otylHq4oeiU5olM5Fq1/1QLYJBrwbCo6FRHZABY+IqquOPvvcnfkn5JXeFV0KroRFx8gsENFAQyKA8J6VFxEQkT0Lyx8RAQUZQHJ24Hz24HknUBOsuhEVG8yIKAdEN674iOsO+DsIToUEQnGwkfkiHQlQMruioJ3fjtw9SR43p2dkikqDv2G9wbCewFNuwMqF9GpiKiRsfAROQKjseKcu/NbgfN/Apf2A4Yy0alIBIUKCO4INOtVUQJDu1RMLE1Edo2Fj8he5aQACb9XjOBd2FkxBx7Rfyk1FSN/kbcDrYcCWl/RiYjIAlj4iOxJVhJwen3FR9pR0WnI1sgUQNNuQORwoM1wwDNUdCIiMhMWPiJbl5kAnFpXUfLST4hOQ/akSUxF+YscAfi1Fp2GiBqAhY/IFqWf/mck79oZ0WnIEfi2qhj1ixxecQ4gEdkUFj4iW5F2vKLgndkAZMaLTkOOzD0EaDsSiB1XMQUMEVk9Fj4ia5afChz7Djj6bcWyZUTWpkkMEDseiBoNaDxFpyGim2DhI7I2+nLg3C/AkZVA0lZAMohORFQ7pTPQZlhF+QvvC8jlohMR0b+w8BFZi/TTwOGvgOOrgZJs0WmI6s8jFIi+r+KQr1cz0WmICCx8RGLpSoFTPwIH/w+4vF90GiIzkwHNelaM+rUdCThpRAciclgsfEQiXIuvKHnHvgNKc0WnIbI8tXvFeX63zAB8I0SnIXI4LHxEjUWSgPhNwN4PKla+IHJIMqDVYKD7rIrRPyJqFCx8RJamLwdOrAb2vA9cOys6DZH1aBIDdJsFtLsTUChFpyGyayx8RJZSmg8c+hLYtwwoSBWdhsh6uYcAXacDHScBzh6i0xDZJRY+InPLTwP2fQQcWg6U5YtOQ2Q7VG5A3ATglocBz6ai0xDZFRY+InO5dg7YvbTi8K2hXHQaItslUwBtRwDdHgFCuIwbkTmw8BE1VMoeYPd7FRdkgN9ORGYV3hvo9zIQ2ll0EiKbxsJHVF8X9wFbXgNSdotOQmT/Wg4C+r0INOkgOgmRTWLhI6qr9FMVRS/+N9FJiByMrGIC51tfAPxaiQ5DZFNY+IhMlXMB2PomcHItIBlFpyFyXDIF0OEeoO+zXLqNyEQsfES1KcwA/nyr4qpbo050GiK6Tu5UcVVv76cA9yDRaYisGgsf0c2U5lVcjLFvGaArEp2GiG5G6Qx0egDo9Tig9RWdhsgqsfAR/ZeuBNj/KbDrXaAkR3QaIjKVyrViDr+ejwEqreg0RFaFhY/oOqMROPI1sH0BV8YgsmVuTYABr1ac5yeTiU5DZBVY+IgA4Mph4JfHgdQjopMQkbmEdAGGLACCOXkzEQsfObaSnIopVg4t55W3RHZJBsSMBfq/ArgFiA5DJAwLHzkmSQKOrgQ2vwIUZ4pOQ0SWpnYH+j4HdJ0OyBWi0xA1OhY+cjxXTwK/PAFc2ic6CRE1toD2wLB3gKa3iE5C1KhY+MhxlOYD2+cDf30CSAbRaYhImL8P8w58jdO4kMNg4SPHcGItsOkFoPCq6CREZC2cPYH+LwOd7ufVvGT3WPjIvl2LBzY+ASTvEJ2EiKxVs17AyA8BrzDRSYgshoWP7JPRCOxZCmybBxjKRKchImuncgVue71itI/IDrHwkf3JTgbWPQxc3Cs6CRHZmua3AiM/ADxCRCchMisWPrIvB/8P+P0loLxQdBIislVqd2DQm0DcRNFJiMyGhY/sQ34asOERIHGz6CREZC8iBgIjlgLuQaKTEDUYCx/ZvhNrgY1PVqyaQURkTs4ewOAFFdO4ENkwFj6yXcXZFRMon/pBdBIisnethwLDl3B5NrJZLHxkmxI2A+tncV49Imo8Gq+K0tfuDtFJiOqMhY9sS3kR8NtzwOGvRCchIkfVZRpw25uAUiU6CZHJWPjIdlyLB1ZPAK6dFZ2EiBxdUBwwejknayabwcJHtuHkDxVX4XK6FSKyFs6ewJ3LgNZDRCchqhULH1k3g65iXr2/PhadhIjoBmRA90eA/q8ACqXoMEQ3xcJH1is/DVgzGbi0T3QSIqKaNe0G3P1/nLOPrBYLH1mn5B3A2vuBomuikxARmcbFFxj1GdCin+gkRNWw8JF1kSRg17vA1jcAySA6DRFR3cjkQO+ngD7PAnK56DRElVj4yHqU5ALrHgbObRSdhIioYcL7AKM+B1z9RSchAsDCR9bi6glg1QQgJ1l0EiIi83APAcauAgLbi05CxMJHVuDE2opVM/QlopMQEZmXyq3iYo5Wt4lOQg6OhY/E2vE2sPVNAHwbEpGdkimAwfOBrtNFJyEHxsJHYhj0wM9zgCNfi05CRNQ4ukwDBi8A5ArRScgBsfBR4yvNB9ZMApK2ik5CRNS4Wt5WcYhX7SY6CTkYFj5qXHlXgG/vAdJPik5CRCRGQPuKizk8QkQnIQfCwkeNJ+14RdkrSBOdhIhILNcA4L7vgeA40UnIQXBWSBu1fft2yGQy5Obmio5imoTNwJdDWPaIiACgMB1YPgw4vUF0EnIQDl/4Jk+eDJlMhgULFlTZvm7dOshkMrM9z4ULFyCTyXD06FGzPabNOPh/wLdjgPJC0UmIiKyHrhhYPbFidSEiC3P4wgcAzs7OWLhwIXJyckRHQXl5uegI5iNJwO8vAT8/xmXSiIhuSAL+mAv8+kzFz0wiC2HhAzBgwAAEBgZi/vz5N91n165d6NWrFzQaDUJDQzF79mwUFRVV3i6TybBu3boq9/H09MTy5csBAOHh4QCA2NhYyGQy9O3bF0DFCOMdd9yBN998E0FBQWjdujUA4Ouvv0anTp3g5uaGwMBAjB07FhkZGeb7oi3NoAPW3g/sWSo6CRGR9ftrGfDTbMBoFJ2E7BQLHwCFQoF58+bh/fffx+XLl6vdnpSUhMGDB2PUqFE4fvw4Vq1ahV27dmHWrFkmP8f+/fsBAH/88QfS0tLwww8/VN62ZcsWnDt3Dps3b8bPP/8MANDpdHj99ddx7NgxrFu3DhcuXMDkyZMb9oU2Fn1ZxTJpp36ofV8iIqpweAXw47SKeUqJzEwpOoC1uPPOOxETE4NXXnkFX3zxRZXb5s+fj3HjxmHOnDkAgJYtW2Lp0qXo06cPPv74Yzg7O9f6+H5+fgAAHx8fBAYGVrlNq9Xi888/h0qlqtx2//33V/5/8+bNsXTpUnTu3BmFhYVwdXWt75dpebpS4PuxQNIW0UmIiGzPiTWArgS4+0tAqap9fyITcYTvXxYuXIivvvoKZ86cqbL92LFjWL58OVxdXSs/Bg0aBKPRiOTk5AY/b1RUVJWyBwCHDh3C7bffjqZNm8LNzQ19+vQBAFy8eLHBz2cx5cXAt6NZ9oiIGuLsz8B391YUPyIzYeH7l969e2PQoEF47rnnqmwvLCzE9OnTcfTo0cqPY8eOISEhAS1atABQcQ7ff6c01Ol0Jj2vVqut8nlRUREGDRoEd3d3rFy5EgcOHMCPP/4IwIov6igrAL4ZBSTvEJ2EiMj2JW2p+JlaViA6CdkJHtL9jwULFiAmJqby4gkAiIuLw+nTpxEREXHT+/n5+SEt7Z855hISElBcXFz5+fURPIOh9qtVz549i6ysLCxYsAChoaEAgIMHD9b5a2k0pXkVP5guHxCdhIjIfqTsBlbcAYxfC2i8RKchG8cRvv+IiorCuHHjsHTpP1eXPvPMM9izZw9mzZqFo0ePIiEhAevXr69y0Ua/fv3wwQcf4MiRIzh48CAeeughODk5Vd7u7+8PjUaD3377Denp6cjLy7tphqZNm0KlUuH999/H+fPnsWHDBrz++uuW+YIbqiQHWDGSZY+IyBKuHASW3w4UZYpOQjaOhe8GXnvtNRj/dWl8hw4d8OeffyI+Ph69evVCbGwsXn75ZQQFBVXu88477yA0NBS9evXC2LFj8eSTT8LFxaXydqVSiaVLl+KTTz5BUFAQRo4cedPn9/Pzw/Lly7FmzRq0bdsWCxYswKJFiyzzxTZEUVbFD6LUI6KTEBHZr/QTFSsV5XOlIqo/rqVL9VOQXjGyd+1M7fsSEVHDeTUDJv0EeDYVnYRsEAsf1V1+GvDV7UBWgugkRESOxbs5MOU3wC1AdBKyMTykS3VTcBVYPpRlj4hIhOzzwDd3VZw/TVQHLHxkuuJs4Os7K37gEBGRGOkngZX3AOVFte9L9DcWPjJNWSGwcjSQcVp0EiIiurwfWDUe0Fvp3KxkdVj4qHb6MuD7+yqmByAiIuuQtBX43wOAsfb5XYlY+KhmBj2w9n6uoEFEZI3ObAA2zAZ4/SXVgoWPbkqSJGzb907Fuo5ERGSdjn4DbHpBdAqycix8dFOLDy3G7MRvsDBuOCTIRMchIqKb2fch8OdbolOQFWPhoxv66tRXWH5qOQDgm5zjeC5uCHRyp5rvRERE4mx7E/jrE9EpyEpx4mWq5tfkX/HMjmcgoepbo6dnGyw+tQua8mJByYiIqGYy4I6PgZj7RAchK8PCR1UcuHoA0zdPh86ou+HtMe4t8EH8EXiU5DZuMCIiMo3cCZjwAxDeW3QSsiIsfFTpfO55jP91PArKC2rcL8I1FJ9cPA//PC7kTURklTRewINbAJ8WopOQleA5fAQAyCrJwowtM2otewCQWHgJE4KDkeLbvBGSERFRnZXkAN/dC5TmiU5CVoKFj1BmKMPsbbNxpfCKyfdJLcnARF9XnA5qZ8FkRERUb5nxwJopnJiZALDwEYBFf32M49eO1/l+2WW5uF9rwP5mnS2QioiIGixpC/Dbc6JTkBVg4XNwH2xNwNe/NUeUZ/1O7i3SF+NhRQ7+aNXLzMmIiMgs9n8CHPw/0SlIMF604cA2n07HtK8PQpIAmUxCr86HcaRgTb0eSyFT4CVNC4w69YeZUxIRUYPJlcCEH3nlrgNj4XNQ8ekFuOujPSgs01fZ3rV9CpLwfygzlNXrcR91b48Hj200R0QiIjInXrnr0Fj4HFBucTlGfLAbF7NvPIFyZLNsFHl+gZyyrHo9/gTPDnjqyC+QgW8tIiKr4tsKePAPwNlDdBJqZDyHz8HoDUbMWHn4pmUPAM5c8Ibu4iyEuUbU6zm+zj2OF+KGQi9X1jcmERFZQmY8sGYyr9x1QCx8Dub1n09jT1LtI3dp2RokH5+Mdp7d6vU8P+WcwKPR/VHqpKnX/Ynqa/7OMnT+rBBu8/Ph/3YB7vi+GOcyq/5yu1poxIQfSxC4qADaefmI+6QQ/zt949VlrisokzDnt1KELSmA5s18dP+iCAeuVH3cRXvK4P92AfzfLsA7e6qeFvHXZT06floIvZEj3yRY0lZg0/OiU1AjY+FzIP87dBlf7U0xef+iMiX277sdse531Ov5duSewbR23ZCn8azX/Ynq488UPWZ2VmHfA1psnuACnRG47ZtiFJX/U7Qm/liCc5kGbLjPBScedsVdkU64Z20JjqTdfNTjwZ9KsPm8Hl/fqcGJh11xWwsFBnxdhCv5RgDA8XQDXt5Whu/v1uC7URq8uK0MJ9IrHk9vlPDQL6VYNkwDpVxm2ReAyBR/LQNOrROdghoRC5+DSM4swsvrT9b5fkZJjh1/3YL2qqlQ1uMQ7ZG8REyJaI8MjyZ1vi9Rffw2XovJMSq081cgOlCB5SOdcTFPwqF/lbk9lwx4pIsKXYIVaO4lx4u91fB0llXZ599KdBL+d1qPtwao0TtMiQhvOeb2dUaEtxwfHywHAJzNNKJDgAL9wpXo31yJDgFynM2sKINv7y5H76ZKdA5WWP4FIDLVhtlAzgXRKaiRsPA5gHK9EY98dxhF5fU/Z2PvsRYILpkDD1XdT/RNKLyIiSEhuOgbXu/nJ6qvvL+PrHpr/hlZ6x6qwKpTemSXSDBKEr4/qUOpXkLfZjf+o0ZvBAwS4KysOjqnUcqw62LF91WUvxzxWQZczDMiJdeI+Cwj2vvLkZRtxJdHdXijn9oyXyBRfZXlVazEYaj5dAayD7xK1wG88fNpfL4r2SyPFeJfBLemX+Ny0YU639db7YVleTpEpp02Sxai2hglCSO+K0FuqYRd92srt+eWShizthi/JxmglAMuTsCa0S64rcXNR7G7f1EElQL4dpQGAVoZvjupw6R1pYjwluPcLFcAwLKD5Xh3X8WI32O3qPBQJxUGrCjCrC4q6I3A3O1lcFIA7w12Ru8wXtREVqLbLGDQm6JTkIWx8Nm5becycP/yAzDnv7KbRofI6PU4k3ewzvd1ddJiabkrOl84YL5ARDfx8M8l+DVRj133axHi/s8BjUc2lmB/qgHz+jnD10WGdWf1eHdfGXZO0SIq4MaHXZOyjbh/Qwl2pBigkAFxTeRo5aPAoTQDzsx0veF9vjpajnXn9Fg2zBmtPyjEgalaXM6XMO6HEiQ/6gq1kufzkTWQAfd9D7QeLDoIWRALnx3LKCjF0Pd2IrOw3OyPrZBL6NFlF47k/VLn+6rkKrwlb4L+CTvNnovoulkbS7D+nB47JmsR7vVP2UvKNiLi/UKcfFiLdv7/lLsBK4oQ4S3HsuE1X1leVC4hv0xCEzc5xqwtRmE58MtYl2r7ZRYb0eWzIuyYosXhNAPe2FGG/VMriqHf2wXYOtHlpuWSqNFpvIGHdgEewaKTkIXwHD47JUkSnlh9zCJlDwAMRhl27OuFDs5ToJTV7dBUubEcTxgu44e2AyySjRybJEmYtbEEP57VY+tElyplDwCKdRV/4/73YlmFHDBlxhStSoYmbnLklEjYlKjHyNY3fv8/tqkMj92iRoi7HAYjoDP+c5veKMHAP7XJmpRkA/97gPPz2TEWPjv1yY7z2JmQafHn2X2kNcL0j8DVya1O9zNIBrxSEo8vOgyxUDJyVDM3luKb4zp8e5cGbmoZrhYacbXQiJK/i14bXzkivOWY/nMp9l8xICnbiHf2lGFzkgF3tPmnvPVfUYQP9v/zB9OmRD1+S9QjOceIzUl63PpVEdr4KjAlxqlahs1JesRnGTCzS8VtnYMVOJtpxK8JOnx6qBwKmQytffjjl6zMxb3ANp7LZ694SNcOHb2Ui9HL9kDXiEMIYYEFUAd/hbTiy3W+7yTPDniCS7GRmchezb/h9i9HOmNyjAoAkJBlwLNbyrDrogGF5RIivOV4spsKE6JVlfs3W1KAyTFOmNvXGQCw+pQOz20pxeV8Cd4aGUZFKvFmP2d4OFcdKizRSYj5pAir7tYgJvCfQ7afHy7Hi1vLoFYCHw11xrBW1YsikXAyOTD+f0CLfqKTkJmx8NmZglIdhi3dVePSaZbi4apDRPu1iM87Vuf7jvCKwqtHN0Fp1FsgGRERmUzrDzy8G3D1F52EzIjHFOzMi+tOCil7AJBX6ITjB8YgxvO2Ot93Q84JzOFSbERE4hVlAP97EDAaa9+XbAYLnx1Ze+gy1h9NFZpBZ5Bj595+iHEZD7msbm+vP3PPYHq7bsjX1H1yZyIiMqPkP4G/PhadgsyIh3TtRHJmEYYv3dmg1TTMrWNkKi4rP0exvm4jjq1cm2JZSiL88q9aKBkREdVKqamYqsU3QnQSMgOO8NkBcyydZgmHzgTBNXsO/DWBdbpffOFFTAgNxSWfZpYJRkREtdOXAOtn8NCunWDhswMfbEvEySs3vjJRtKQr7shNnIEI93Z1ut+V4nRM8PPA2SZtLZSMiIhqdekvYO8HolOQGbDw2bjEjEIs254kOkaNsvJVOHV4HDp43lq3+5Xl4H434GBYRwslIyKiWm17E7gWLzoFNRALnw2TJAnP/3gC5QbrH24v18mxe+8gxLreCxlMXz+0QFeIh5zysbVlLwumIyKim9KXQr/xGRhNWYqGrBYLnw1bffAS9idni45RJzsOxKCNfAbUCmeT71NmKMPjhsv4kUuxERE1umtB/TDy8n34v93JoqNQA/AqXRuVVViG/ov/RG6xTnSUemndNBdlPl8gq/Rane73uFs7TDn+q4VSERHRdUaNN772nIFXkivOpXZRKbBpTm+EersITkb1wRE+G/XGL2dstuwBwLmLnihOnolwt1Z1ut/iglN4J3aYhVIREREApAYPxqDytyvLHgAUlxvw4rqTAlNRQ7Dw2aBdCZn48cgV0TEaLCPXGQlHJyHKs2ed7rc89wRejBsGg0xR+85ERGQyo4sfPg2ci+5JE5FQVH3loz/jr+HHI3VfM53E4yFdG1OqM2Dwkh24kCVm+TRLkMkk9Op8EEcK/len+/X1isSi439CrS+1UDIiIsdxMeR2jL9yJy6W1HyOtbdWhT8e7wNvraqRkpE5cITPxnywNdGuyh4ASJIMO/Z3Rjunh6CSm/4DZHvOGUxr3x0FzlyKjYiovgyuTbDE/w30Tryv1rIHANlF5Xjtp1ONkIzMiSN8NiQhvQBDl+6EzmC//2Rtw7NR6PE5cspMv/q4tVsYliXHw7cg3YLJiIjsT2LoKEy4dDvSSus+Wrd8Smf0be1vgVRkCSx8NkKSJIxethcHU3JER7G4Jj4l8G7+NS4Wnjf5PiEugfj0ajpCs1IsmIyIyD7o3UPxtmomPrnctN6P0czHBZsf7wMnBQ8W2gL+K9mI7/ZfcoiyBwBpWRqknLgfbT27mnyfy8VXMdHPC+cCuRQbEdHNSJDhbOgYdMt9o0FlDwAuZBVjxV7+kW0rOMJnA64VlGHA4j+RV2K707DUh1xmRM+u+3Akb4PJ93FzcsX7pRp0vHjIgsmIiGyPzqM5XlfMwIrUILM9pofGCX8+1ReeLryAw9pxhM8GvP7zaYcrewBglOTYsa87otQPQClXmnSfAl0hHlLlY3tE3aZ6ISKyV5JMjmOhE9Ape65Zyx4A5JXo8N6WBLM+JlkGC5+V252YiQ3HUkXHEGrP0ZYIKX0U7irTrsYtNZThMWMq1kf2t3AyIiLrVubVCk97LMLIhCHI05n2h3NdfbMvBcmZRRZ5bDIfFj4rJkkS5v96RnQMq3AiyQ+Kq7MRrDXtnBO9pMdLpYlY3mGIhZMREVkfSa7EgdD7EZfxMtZcDbToc+kMEuZt5O8qa8fCZ8V+Pp6Gk1fyRcewGhfTtbhyeiraeHQ0aX8JEt4pOIXFXIqNiBxIiU87PKJ9B6MTBqDI0Di/5jefTsfepKxGeS6qHxY+K6U3GLF4c7zoGFanoNgJR/aPQoznUJPv82XuCbzMpdiIyM5JChV2h05H3NVn8fM1v0Z//jc3ngavA7VeLHxW6vsDl3hOxE3ojXLs3Nsb0ZrJUJhY4n7MOYHHYgeiTFn7LPJERLamyC8G0zSLMS6hD0oMYv64PXklH/87bPvrvNsrTstihUrKDejz9jZkFJSJjmL1YlpdxVXnz1GkKzRp/04eLfH+2QNwLeWhciKyfZLSGVubPIiHkrpBZ5SJjoNAd2dse7IvNCoeUbE2HOGzQv+3O5llz0RH4wOhufYoAl2CTdr/YF4CprSKRqYrlwMiIttW4N8Jk1SL8UBCd6soewBwNb8Un+xIEh2DboAjfFYmt7gcvd7ahoJSvegoNsXLrRzhbdciIf+4Sfs3dWmCT9LSEJJ90cLJiIjMS3LS4teAaZiZ1AmSZB1F799cVApse7IvAtx5Co014QiflfloexLLXj3kFKhw8uC9iPYcYNL+F4vTMDHAG/EBbSycjIjIfHIDu2GM4h3MSOxslWUPAIrLDXh70znRMeg/WPisSGpuCb7ac0F0DJtVbpBj194BiNGOg1xW+1v7Wmk2JnvIcbhpXCOkIyKqP0nthh+Cn0LMhUewP9dddJxa/XD4Mk5eyRMdg/6Fhc+KLPkjHmV6o+gYNm/nwShESDOhUWpq3bdAV4jpqgL8GdGjEZIREdVdVpM+GCm9g8eTYkVHMZlRAt78hZMxWxMWPiuRmFHAy9nN6NCZYLjnzIGfJqDWfUsNZZhjTMMGLsVGRFbE6OyJb5s8h47J03E831V0nDrbez4L+85zMmZrwcJnJd7edA4GI6+fMafEyx7IT5qBFu5ta91XL+nxYmkivuJSbERkBa4GDcRQ/SI8nxwlOkqDfLSdV+xaCxY+K3D4Yg42nUoXHcMuZeapcebwOHTw7FvrvhIkLCo4hSVcio2IBDFqfPFFk5dwy/kpOFvoIjpOg+2Iv8Zz+awEC58VWPjrWdER7FqZToHdewcj1m0MZKj9qrYvck/gFS7FRkSN7HLwUAwoewuvJ0eKjmJWH3OUzyqw8Am2KyETfyVni47hEHbsj0UbxcNQK2qfG+qHnBN4InYgyhXqRkhGRI7MoA3ABwGvoWfSeJwvtr+56349mYbz10xbDYksh4VPMM5I3rj2n2wKn4JH4a32qXXfLTmn8VBUTxQ6W/8UCERkm5JD7kDvogVYlBIhOorFGCVg2Z/8XScaC59AZ6/mY2dCpugYDudcihdKUx5BM7eWte57IC8B97eKRparXyMkIyJHoXcLxtt+83Br4j24Umr/RxJ+PHIFaXklomM4NBY+gT7fmSw6gsNKz3FG0rHJaO9Z+/x7ZwpSMKlZC1zxbtoIyYjInkmQIT50NLrnz8OHl5qJjtNodAYJn+44LzqGQ2PhEyQjvxQbjqaKjuHQissU2LdvOGLd76p135SiVEwM8EFCQOtGSEZE9kjnHoY3fBbgtoQ7kVHmJDpOo/t+/yVkF5WLjuGwWPgE+WrvBZQbuKqGaJIkw46/uqCd0zQ4yWv+AZxRmoXJnkocCbWd2e6JSDxJJsfJ0LHokvM6vrgSKjqOMCU6A5bv5pEtUWSSJHG230ZWUm5AtwVbkFusEx3F4RUc/hl5f/0AQ1EOPEJDEXa/G4xNDTfc9/z88yg+V1xt+9CWSvwytmK+rEV7yvDW7oq/YJ/pocIT3f85N+evy3rM2FiKvx7UQim3zkXPici8yj1bYK5sBr5NayI6ilXw0Dhh97P94KpWio7icPiKC7Dm0CWWPStQdGYHsrd+Dp/bZkIV1BoFB9fj1Pxd6PNBD2Qoqh9ub/pIU0j6ir+PlDIlHi4PwKNPb8XothXfRsfTDXh5Wxl+HusCSQKGf1eM21ooERWggN4o4aFfSvHpcA3LHpEDkGQKHAkZj0nJ/VGg56/a6/JKdFi5LwXT+7QQHcXh8JBuIzMaJfzfLg5pW4P8A+vgFj0Irh0GQuXbFN6DZgIKNU59G4BIj87V9le6KuHk6QQnTyfIPGR48/AZODkrMbptxaHgs5lGdAhQoF+4Ev2bK9EhQI6zmRWH7d/eXY7eTZXoHMzJnInsXal3Gzzh/g7uShjEsncDX+xKRpn+xkdSyHJY+BrZ5jPpuJBV/bAgNS7JoEP51UQ4h8VUbpPJ5HBuFoP8lHgc2n8XYj1ur/ExsndmQ9PFDV90GQ4AiPKXIz7LgIt5RqTkGhGfZUR7fzmSso348qgOb/Sz/6kXiByZJHfCvtAH0TH9RfyQ7i86jtXKKCjD2kOXRcdwOCx8jezznbws3RoYivMByQiF1rPKdoWLJwxFOTAYZdixrweinB+AUlb9L/Ti88Uou1wGrz5e+CzvBObGDUMrfxXm9XfGwK+Lcds3xZjf3xmRfgpM/7kEbw1UY1OSHu0/KkTsJ4XYkaJvpK+UiBpDiW97zNC+g3sT+qHIwF+ttfnkz/MwGHkJQWPiWHMjOnopFwcu5IiOQXWw50hLdGg5G5maz1Ggy6/cnrMjB+oQNVyaV1ys8b+cE8iLvQ0L5VvxUKeyyv2+OloON7UM3UIUaP1BIQ5M1eJyvoR715Yg+VFXqJU8n4/IlkkKNXYE3Y9pST1QZmTRM9XF7GL8fuoqhkTxYpbGwndnI/qMo3tWQ+HiDsjkMBTlVtluKM6FQutVZdvxBH8o0x9FkLZiOgVjmRF5f+XBq3fV/f7IOYWHo3qhSO0GAMgsNuLVP8vw/hBn/HXFgFY+crT0UeDWcCV0RiA+i9PyENmyQr84TFEvxqSEXix79fDdgUuiIzgUvkMbyaXsYvx28qroGPQ3mcIJqsAIlKYcq9wmSUaUXjgGdXCbavtfTNfi6tlpaO0Ri7z9eZB0Ejy7e1bbb39ePO5vHYtsrS8e21SGx25RI8RdDoMR0P2r3+mNEgw8mkFkkySlBr+HzEb05cexPdur9jvQDe1KuIbLOTynvbGw8DWSL3df4PkKVsa98x0oOLYJhSe2QJd5CdmbPoKkK4Vr1AAAQObP7yDnz+WV++cVOuHYgdEo3wO4x7lD6XrjMyJOF1zAkHwvnMpVYmaXiit4OwcrcDbTiF8TdPj0UDkUMhla+/Dbj8jW5Ad0xXinxZiWeAsMEr+HG8IoAasP8uKNxsJz+BpBfqkOqw9y6NraaCN7w1Cch9xd38BQlAOVf3P43/Na5SFdff41QFb1B3pxRiqunbmCfi8+iEzZfhil6odljeVGHP38BKLnROG8uxwR6ecQ4i7H+0OcMWV9KdRK4Ks7nKFx4vl7RLZCUmnxk/90PJrUEZLE711zWXvwEub0bwk55ye1OK600Qi+2ZeCF9edFB2DzCy2dRpSVZ+jWF90033cVW74sNgJMZeONl4wIjKr7MCeeDBnAg7nuYmOYpe+nNwZt7bhNDaWxvHoRvC/wxyytkdHzjWBNmsOAjQ3v8osv7wA09TF2NmiWyMmIyJzkNQeWB30DOIuzGDZs6DvD1wUHcEhsPBZWHJmEY5czBUdgyzkfKobshMeRoR7+5vuU2IoxWyk45c2tzZiMiJqiGtB/TDcuAhPn48WHcXubT2bgWsFZbXvSA3CwmdhP3B0z+5lF6hw6vBYRHv2u+k+eqMez5Wdx8qowY2YjIjqyqjxxoomL6Dz+QdxqkArOo5D0BkkrrzRCFj4LEiSJPxw+IroGNQIynVy7Np7G2Jc74MMNz75WIKEBYWn8X7MsEZOR0SmSAsehEHlb+Pl5HaiozgcXthoeSx8FrTvfDau5JaIjkGNaOeBaLSWzYSzwvmm+3yadwKvxQ2DUcZvPyJrYHTxw6eBc9EtaRISijSi4zik5Mwi7E3KEh3DrvE3jgXxcK5jOnA6BJ65j8HX+eZXna3JOYEnYwdBp1A1YjIi+q+LIbejb8lCzLvQSnQUh7eKF29YFAufhZSUG/ArV9ZwWAmXPVB4fgaau1VfteO6zTmn8HCH3ihWuzZiMiICAINrEyzxfwO9E+/DxZKbj8hT4/n15FXkFetEx7BbLHwWsunUVRSW6UXHIIGu5Tnj3NEJiPLsfdN9/sqNx/1tOiJb69uIyYgcW1LoKPQsnI8lF5uLjkL/UqY34scjPDJmKSx8FsK59wgASssV2LtvCGLdRt90n1P5yZgU3hJpXqGNmIzI8ejdQzHfdwH6J4xCWilPp7BG3x/gxRuWwsJnAen5pdidmCk6BlkJSZJhx/6OaKt8CGqF+ob7XCi6gvGBfkjy53lEROYmQYazoWPQLfcNfHK5qeg4VIOzVwtw9FKu6Bh2iYXPAn48cgVGLlhH//HXiWbwK3wUXmqfG96eUZqJSV4qHAvlRK9E5qLzaI5XvN/G4ISRuFbuJDoOmWD9UU5nZgksfBbAq3PpZs5c8Ibu4iyEuUbc8Pa88nxMdS7F7ua3NHIyIvsiyeQ4FjoBnbLnYkVqkOg4VAe/n0oXHcEusfCZ2YnLeYhPLxQdg6xYWrYGyccno53njdfXLdGXYJYsAxu5FBtRvZR5tcLTHoswMmEI8nRK0XGojq7kluDklTzRMewOC5+Z8WINMkVRmRL7992OWI87bni73qjHs2Xn8W3UoMYNRmTDJLkSB0OnIO7aS1hzNVB0HGqA309zlM/cWPjMSG8w4qdjqaJjkI0wSnLs2HcL2qumQimvPgohQcL8wjP4kEuxEdWq1KctZru+g7sTBqJIrxAdhxro91Ocx9bcWPjM6MCFHGQVlYuOQTZm77EWCC6ZAw+Vxw1vX5Z3Am9wKTaiG5IUKuwOnY7Yq8/hpww/0XHITM5eLcDFrGLRMewKf4OY0bZzGaIjkI06ed4XSJuNEG2zG96+KucEnuJSbERVFPnFYJpmMcYl9EGJgaN69mYTR/nMioXPjLaeZeGj+rucocXlUw8g0qPTDW//PecUZnTow6XYyOFJSmdsDZ2FmCtPYXOmt+g4ZCG/n2bhMycWPjO5lF2MxAxenUsNU1DihEP7RyHW48bn7e3LPYcH2nREjvbGc/kR2bsC/06YpFqM+xO6Q2eUiY5DFnQoJQeZhWWiY9gNFj4z4eFcMheDUYYd+3qhg/MUKGXVL+Y4mZ+MSeGtcNUzREA6IjEkJy1+DZmDmEtzsCPbU3QcagRGCfiDV+uaDQufmfBwLpnb7iOtEaZ/BK5O1Q/hJhddwfggf5z3bykgGVHjyg3shjGKd/BwYhcYJP7aciQ8j898+J1jBqU6A/YmZYmOQXboaHwAVBmPoolL9dG89JJMTPJyxvEQLsVG9klSu+GH4KcQc+ER7M91Fx2HBNidlIXCMr3oGHaBhc8M9iRlokxvFB2D7FTKVTdknJuGVh7Vi11ueR4e1JRiD5diIzuT1aQPRkrv4PGkWNFRSKByvRHbecqUWbDwmQEP55Kl5RaqcPzAGMR43lbttoql2K7ht9Z9Gz8YkZkZnT3xbdBz6Jg8HcfzeUU6cW1dc2HhM4NtZ6+JjkAOQGeQY+fefojRjof8P5Mw64w6PKO7gO/bVy+ERLYiPWgAhuoX4fnzUaKjkBXZdjYD5TyK1mAsfA107moBruSWiI5BDmTnwfaIkGbBRelSZbtRMuLNorP4KHqooGRE9WPU+OKLJi+h6/n7cbbQpfY7kEMpKNNjT1Km6Bg2j4WvgTgdC4lw6EwQXLPnwF9TfYH4j/NP4s244VyKjWzC5eChGFD2Fl5PjhQdhazY9nM8ktZQ/I3QQDx/j0RJuuKO3MQZiHBvV+2273OO4xkuxUZWzKANwAcBr6Fn0nicL3YWHYes3F/J2aIj2DwWvgbIK9HhcEqO6BjkwLLyVTh1eBw6eN5a7bbfck5hZoc+KFZpBSQjurnkkDvQu2gBFqVEiI5CNuLc1Xzkl+pEx7BpLHwNsCP+GvRGSXQMcnDlOjl27x2EWNd7IUPVpab25p7Dg5GdkevC9UZJPL1bMBb5zcOtiffgSqladByyIUYJOHiBo3wNwcLXADx/j6zJjgMxaCOfAbWi6uGxE/nnMalFGy7FRsJIkCE+dDS658/DB5eaiY5DNmp/Mo+oNQQLXwPsTuRVQ2Rd9p8KhU/+HPg4+1XZfr7wMiYEBeC8Pw+hUePSuYfhDZ8FuC3hTmSUOYmOQzZsfzJXtGoIFr56upJbgvT8MtExiKo5d9ETxckzEe7Wqsr2qyXXMNlLg5PBnOOMLE+SyXEydCy65LyOL66Eio5DduDElTyU6gyiY9gsFr56OnKRQ8tkvTJynZFwdBLae/assj2nPA8PuOiwN7yLoGTkCMo9W+AFz7cxPGE4cnRK0XHITugMEg7zd2+9sfDV09GLuaIjENWopFyBffuGIdZ9VJXtxfpizJRnYVPrPoKSkb2SZAocCZ2Ejpmv4Nu0JqLjkB06wPP46o2Fr56OXMoVHYGoVpIkw46/OqOd03So5P/Myacz6vC0LgWruBQbmUmZd2s84f4O7kwYhAI9R/XIMvZf4Hl89cXCVw86gxEnr+SJjkFksn3HwxFQPAde6n+mZzFKRrxRdBYfxwwTmIxsnSR3wr7QBxGX/hJ+SPcXHYfs3JGLudAbuK5ufbDw1cPp1HyUcSFnsjGnk72hu/QImro2r7L9o7wTmBc7HNJ/5vAjqk2Jb3vM0L6DexP6ocjAXydkecXlBpzggEu98Du0HnjBBtmqtCwNUk7cj7aeXats/y73OJ6JGwKdnNNmUO0khRp/hj6MmNRn8es1X9FxyMHs5zJr9cLCVw88f49sWWGpEgf2jUSsx4gq23/NOYlHom/lUmxUo0K/OExRL8akhF4oM/JXCDW+A1xxo1743VoPR3iFLtk4oyTHjn3dEaV+AEr5PyfY7849i6mRXZDn4iUwHVkjSanB7yGzEX35cWzP5vuDxDlwIQeSxGVN64qFr46yCstwMbtYdAwis9hztCVCSh+Fu8qjctvx/CRMahGJq57BApORNckP6IrxTosxLfEWGCT+2iCx8kp0OJdeIDqGzeF3bh0d5eFcsjMnkvyguDobwdqmlduSCi9jYlAgkv1aCExGokkqLTaEPI7oi7OxO8ej9jsQNZIDPI+vzlj46oiHc8keXUzX4srpqWjjEVe5La3kGiZ5u+AUl2JzSNmBPTFKthizEztBkngFN1mX02kc4asrFr46OnKJV+iSfSoodsKR/XcjxmNI5bac8jzc76LDPi7F5jAktQdWBz2DuAszcDjPTXQcohtK4CHdOmPhqwOjUcLxS5z/h+yX3ijHzn19EK2ZBIVMAaBiKbYZ8iz83rq34HRkadeC+mG4cRGePh8tOgpRjeJZ+OqMha8OEjIKUVCmFx2DyOJ2HY5EM/0j0Dq5AqhYiu0p3UWsbjdQcDKyBKPGGyuavIDO5x/EqQJOy0PWL79Uj/T8UtExbAoLXx0c5eFcciBH4wOhufYoAl0qrtY1Ska8XnwOn0QPFZyMzCkteBAGlb+Nl5PbiY5CVCfnrnKUry5Y+OrgDE8SJQeTnOaGzPjpaOneoXLbB/knsYBLsdk8o4sfPg2ci25Jk5BQpBEdh6jOeFi3blj46iDpWqHoCESNLqdAhZMH70W054DKbStzj+NZLsVmsy6G3I6+JQsx70Ir0VGI6i0hnb+T64KFrw6SMvjmIsdUbpBj194BiNGOg1xW8WNj499LsZWoXASnI1MZXJvgPf830DvxPlwscRYdh6hB4jM4wlcXLHwmKirTI40niJKD23kwChHSTGiUFYcAK5Zi64o8jafYYFSrpJC70LNwPt692Fx0FCKzSOQIX52w8Jno/LUicOk+IuDQmWC458yBnyYAAHAsPwmTI9oh3SNIcDK6Eb17KOb7LkD/xLuRVqoSHYfIbArK9EjNLREdw2aw8Jko8RqHjomuS7zsgfykGWjuHlnxeeElTAwOwgUuxWY1JMhwNnQMuuW+gU8uN639DkQ2iBdumI6Fz0RJGUWiIxBZlcw8Nc4eHo8ozz4AgNSSDEzy0eJUUHvByUjnEY5XvN/G4ISRuFbOC2vIfvHCDdOx8JkokRdsEFVTplNgz94hiHUbAwDILsvFA1o9/grvLDiZY5JkchwPHY9O2a9iRSoPsZP94wif6Vj4THQ+k4WP6GZ27I9FpGIG1Ao1ivTFmCHPweZWXIqtMZV5tcLTHoswImEo8nRK0XGIGgULn+lY+Ex0MbtYdAQiq7b/ZFP4FMyBt9oH5cZyPKm/iLVcis3iJLkSB0OnIO7aS1hzNVB0HKJGlZBRCIlXVJqEhc8EGfmlKNUZRccgsnrnUrxQljILzdxawigZ8WrxOXzGpdgsptSnLWa7voO7EwaiSK8QHYeo0RWXG3A5h1fqmoKFzwQpHN0jMtnVHA2Sjk1Ge88eAICl+SexkEuxmZWkUGF36HTEXn0OP2X4iY5DJBRXwTINC58JLmax8BHVRXGZAvv2DUes+10AgG9yj+P5uCHQy3luWUMV+0ZjmmYxxiX0QYmBo3pE6VwUwSQsfCbg+XtEdSdJMuz4qwvaOU2Dk9wJP+ecxOzo/lyKrZ4kpTO2hs5EdOrT2JzpLToOkdXIyC8THcEmsPCZgIWPqP72HW+OJiVz4KHyxM7cM5jGpdjqrMC/EyapFuP+hB7QGXlonOjf0gs4wmcKFj4TsPARNcyp8z4wXpmNUNdwHP17KbYMjyaiY1k9yUmLX0PmIObSHOzI9hQdh8gqcYTPNCx8JmDhI2q41EwXXDrxACI9OlcsxRYSghTf5qJjWa3cwG4Yo3gHDyd2gUHij2qim8koYOEzBX+K1MJolJBdVC46BpFdKChV4tD+uxDrcTuuFKdjoq8bTge1Ex3LqkhqN/wQ/BRiLjyC/bnuouMQWb1rLHwmYeGrRX6pDgYjJ3UkMheDUYYd+3qgg/P9yC8vwAOuRhxoxqXYACCrSR/cKb2Dx5NiRUchshksfKZh4asFR/eILGP3kVZoqpsNQI6HFDnY0rKX6EjCGJ098W3Qc+iYPB1H811FxyGyKeUGI3L4u7pWLHy1yCnWiY5AZLeOJfjDKeNR+Dj74wnDZfyv3QDRkRpdetAADNUvwvPno0RHIbJZvFK3dix8teBfDUSWdfGqK9LPTUeEewfMLY7H5w6yFJtR44svmryErufvx9lCzk1I1BC8Urd2LHy1yC5m4SOytLxCJxw7MBoxnoPwXv5JvG3nS7FdDhmKAWVv4fXkSNFRiOwCr9StHQtfLXJZ+Igahc4gx869tyLaZSK+yTuJF+KG2t1SbAZtAD4KeBU9E8fjfLGz6DhEdiODh3RrxcJXi+winsNH1Jh2HWqL5oZHsKXgPOZE90epk0Z0JLO4EDISfYoW4K2UlqKjENkdHtKtHQtfLTjCR9T4jpxrAm3WHJwty8W0dt2Qr/EQHane9G7BWOQ3D30Tx+ByqVp0HCK7xKlZasfCVwtOy0IkxvlUN2QnPIwCyRmTI6JwzT1QdKQ6kSBDfOhodM+fhw8uNRMdh8iu8ZBu7Vj4apHLaVmIhMkuUOHU4bFwUUZgQmgoLvqGi45kEp17GN7wWYDbEu5ERpmT6DhEdi+dh3RrxcJXC16lSyRWuU6OXXtvg5+8Hyb5euBsk7aiI92UJJPjVOhYdMl5HV9cCRUdh8hhZBay8NWGha8WPIePyDrsPBAN3/KxeNhTjQNhnUTHqabcswVe9HwLwxKGI0dnX1cXE1m7Ep0BksRlUGvCwlcDSZJ4SJfIihw4HQJl5lS86OqErVayFJskU+BI6CR0zHwFK9OCRMchckiSBJTqjKJjWDUWvhrkl+qhN/IvBiJrknDJE9lJU7HUxQU/thW7FFuZd2s84f4O7kwYhAI9R/WIRCrRGURHsGosfDXgsmpE1ularjPOHhmPNepA/F+HIY3+/JLcCftCH0Rc+kv4Id2/0Z+fiKpj4asZ/yStQW4JD+cSWavScgX27hsCZefDyIlV4PEjv0AGy4/Il/i2x+Nl0/Brgq/Fn4uITFdSzsJXE47w1aCMfy0QWTVJkmHH/o7YX9gdr8bdbtGl2CSFGjtCH0ZM6rP49RrLHpG1YeGrGUf4asDT94hsw18nmiG/mTtejlXi5eO/wllXYtbHL/SLxeziB7E1wcusj0tE5sNDujVj4auB1AiHh4jIPM5c8EZu/jAYO6jxwqmNcCvNa/BjSkoNNgdOxcNJXWCQeECEyJqx8NWMha8GnNKHyLakZWvw08EhQCc3PBm/Hr4F6fV+rPyArng4fzJ2J9ruOr5EjoSnYdWMha8GRjY+IptTVKbE6j29oe/igUcvr0Fo1oU63V9SafGT/3Q8mtQRkiSzTEgiMjsDz8OqEQtfDfjeIbJNRkmOtX/FoijKA086rUSLq2dMul9OYA88kDMRhxPdLJyQiMyN8+bWjCel1IAjfES27dcTzfEcHsa5kJqXYpPU7lgT9DRiL8zE4TyWPSJbpDdypY2asPDVgOvyEdm+/Rd88XDudJxp1veGt18L6ofhxnfw1PmYRs1FROalN/B3dk1Y+GrAvkdkH85nanFvyhScDL+9cptR440VTV5A5/MP4lSBVmA6IjIHnsNXM57DVwO+d4jsR16JE+44dy9WtfJEkC4DE6/eg4RkjehYRGQmOv7SrhELXw14Dh+RfdEbZRh1tvHX3iUiyzMYeA5fTXhItwY8h4+IiMg28BS+mrHw1YCjw0RERLbB2YmVpiZ8dWrAAT4iIiLboHFSiI5g1Vj4asBz+IiIiGyDi4qFryYsfDVg4SMiIrINzhzhqxELHxEREdk8FxUnHqkJC18N+NcCERGRbeA5fDVj4auBu7OT6AhERERkAg3P4asRC18N3DUcHiYiIrIFLHw1Y+GrAUf4iIiIbIMLD+nWiIWvBu4aFj4iIiJbwBG+mrHw1cBNrYRMJjoFERER1UQu44WWtWHhq4FcLoOrmufxERERWTOWvdqx8NWC5/ERERFZN66yUTsWvlq4OXOEj4iIyJpxhK92LHy14IUbRERE1o0jfLVj4asFD+kSERFZN66yUTsWvlpw8mUiIiLrxnV0a8fCVwuO8BEREVm3AHe16AhWj4WvFjyHj4iIyLoFemhER7B6LHy1cOdVukRERFatiYez6AhWj4WvFjykS0REZN0CWfhqxcJXCw8XFj4iIiJrFsRDurVi4asFh4mJiIisG0f4asfCV4um3i6iIxAREdFNqBRy+LqqRMeweix8tfB0UXF5NSIiIisV4KGGTCYTHcPqsfCZINSLo3xERETWqIk7z98zBQufCXhYl4iIyDrx/D3TsPCZoKkPCx8REZE14sWVpmHhM0GoF4eLiYiIrBELn2lY+EwQykO6REREVonLqpmGhc8EPIePiIjIOnGEzzQsfCYI9tJAziu+iYiIrE4TTxY+U7DwmUCtVCDAnW8oIiIia+KkkMHPVS06hk1g4TMRz+MjIiKyLk08NJx02UQsfCbi5MtERETWpVWAm+gINoOFz0S8cIOIiMi6RDZh4TMVC5+JQr152TcREZE1aRPoLjqCzWDhMxFH+IiIiKxLG47wmYyFz0RhPlrREYiIiOhvGicFwvm72WQsfCbyc1PD342XfhMREVmDVgGukHOSXJOx8NVBhxAP0RGIiIgIPH+vrlj46iAq2FN0BCIiIgKv0K0rFr46iArhXxNERETWoE0T/k6uCxa+OuAIHxERkXWI5CHdOmHhqwM/NzWaeHBNXSIiIpGaeDjDw8VJdAybwsJXR1HBvHCDiIhIpEgezq0zFr464pW6REREYrUJ5AUbdcXCV0ftOcJHREQkFC/YqDsWvjrqEOIpOgIREZFDi+QIX52x8NWRt1aFYE+N6BhEREQOSa2Uo7mfq+gYNoeFrx54Hh8REZEYbYPcoeCSanXGwlcPUSx8REREQnRr7iM6gk1i4asHTs1CREQkRrcWLHz1wcJXDx244gYREVGjc1LI0CnMW3QMm8TCVw8eLk5o6u0iOgYREZFDiQ7xhEalEB3DJrHw1VOnMC/REYiIiBwKD+fWHwtfPfVq5Ss6AhERkUPhBRv1x8JXTz0j/CDjVeFERESNQqWUI45H1+qNha+e/NzUaBPIpV2IiIgaQ0yoJ5ydeP5efbHwNUBvHtYlIiJqFDyc2zAsfA3Qu6Wf6AhEREQOgRdsNAwLXwN0auYFDYeXiYiILEqtlCO2qafoGDaNha8B1EoFujbnBJBERESW1DHMC2olB1gagoWvgXhYl4iIyLJu4fl7DcbC10C8cIOIiMiyeP5ew7HwNVCEvxuCPJxFxyAiIrJLGicFokM8RceweSx8ZtCLh3WJiIgsolMzL6iUrCsNxVfQDLjMGhERkWXc1i5QdAS7wMJnBj0jfCHnMmtERERmJZcBg1n4zIKFzww8XVSI4vkFREREZtUpzBt+bmrRMewCC5+Z9GnJw7pERETmNCSKo3vmwsJnJn1a88INIiIic5HJgCHtm4iOYTdY+MwkrqkXp2chIiIyk9hQTwTy96rZsPCZiUwmw+3RQaJjEBER2YWhURzdMycWPjMaEcPCR0REZA5DWPjMioXPjNoFeaClv6voGERERDYtOsQDwZ4a0THsCgufmY3gYV0iIqIGGcyLNcyOhc/MRsYEi45ARERk04ZyOhazY+Ezs6Y+LogJ9RQdg4iIyCa1beKOMB+t6Bh2h4XPAkby4g0iIqJ64eieZbDwWcDwDkFQcHFdIiKiOuN0LJbBwmcBfm5qdG/hIzoGERGRTWkd4IbmfpztwhJY+CyEV+sSERHVDdfOtRwWPgsZ3D4QaiVfXiIiIlPIZcDdHUNEx7BbbCQW4ubshH5t/EXHICIisgl9WvkhxMtFdAy7xcJnQbxal4iIyDTjuoaJjmDXWPgs6NY2/nBzVoqOQUREZNWCPTU8KmZhLHwWpFYqMKQ9T0AlIiKqyZjOoZBzOjOLYuGzsLEcoiYiIroppVyGezuHio5h91j4LCwm1BMdQjxExyAiIrJKAyID4O/uLDqG3WPhawQTbuEoHxER0Y2Mu6Wp6AgOgYWvEdweHQQvFyfRMYiIiKxKMx8X9IzwFR3DIbDwNQJnJwXu6cTzE4iIiP7tvi5NIZPxYo3GwMLXSMZ1DQMvQCIiIqqgUsoxmoMhjYaFr5E09XFBn1Z+omMQERFZhcHtAuGtVYmO4TBY+BrRxO7NREcgIiKyCuO68mKNxsTC14j6tvJDCz+t6BhERERCtfR3RdfmPqJjOBQWvkYkk8lwf89w0TGIiIiEGsvRvUbHwtfIRsWF8JwFIiJyWFqVAnfFhYiO4XBY+BqZs5OC5y0QEZHDGt8tDB4azk3b2Fj4BJjYrRlUSr70RETkWDROCkzt1Vx0DIfE1iGAn5saI6KDRMcgIiJqVGO7NoWvq1p0DIfEwifIg7148QYRETkOtVKO6b05uicKC58gbQLdOREzERE5jDGdQ+Hv7iw6hsNi4RPo8YGtREcgIiKyOJVCjof6tBAdw6Gx8AkUHeqJAZEBomMQERFZ1KiOwQjy1IiO4dBY+AR74rZWkMlEpyAiIrIMpVyGGX0jRMdweCx8gkU2ccfQqCaiYxAREVnEHbHBCPV2ER3D4bHwWYHHB7aCQs5hPiIisi8KuQwzb+XonjVg4bMCLfxccUdMsOgYREREZjW8QxOE+2pFxyCw8FmNOQNawknBUT4iIrIPchkwi6N7VoOFz0qEertgdKdQ0TGIiIjMYkj7JmgZ4CY6Bv2Nhc+KzO7XEmqusUtERDZOJgNm9ePonjVhu7AigR7OGNu1qegYREREDTIgMgCRTdxFx6B/YeGzMjP6RsBFpRAdg4iIqF4UchmeHtRadAz6DxY+K+PnpsbEbs1ExyAiIqqXezuH8tw9K8TCZ4Ue6tMcbmql6BhERER14qZWcp14K8XCZ4U8XVS4v2e46BhERER1MuPWCPi4qkXHoBtg4bNSD/YKh49WJToGERGRSUK8NLi/ZzPRMegmWPislJuzE54Z0kZ0DCIiIpM8M7gN1EpedGitWPis2OiOIegU5iU6BhERUY3imnri9ugg0TGoBix8Vkwmk+GNO9tDKeeSa0REZJ1kMuCl4W1Fx6BasPBZuTaB7pjUvZnoGERERDd0d1wIYpvyaJS1Y+GzAY8NbIUAd171RERE1sXdWcnzzW0EC58NcFUr8cIwDpcTEZF1eWxgK/hyGhabwMJnI0ZEB6FHhI/oGERERACANoFuXBnKhrDw2ZDXRraHSsF/MiIiEu/VEe2g4EWFNoPtwYa08HPF1N5cgYOIiMQaER2Ers151MmWsPDZmEf6tUSIl0Z0DCIiclAV55VHio5BdcTCZ2OcnRR45fZ2omMQEZGDenFYJALcnUXHoDpi4bNBA9sGoH8bf9ExiIjIwfRp5Yd7uzQVHYPqgYXPRs0d0Q7OTvznIyKixuHurMTCUR1Ex6B6YmOwUaHeLpjZN0J0DCIichCv3N4OgR48lGurWPhs2PQ+LdC2ibvoGEREZOcGRAZgVMcQ0TGoAVj4bJhKKcd798bw0C4REVmMp4sT5t3VXnQMaiA2BRvXMsANzw7mOoZERGQZr41sD383Hsq1dSx8dmByj3D0aeUnOgYREdmZoVGBGBEdJDoGmQELn514e3QH+GhVomMQEZGd8NGq8PpIHsq1Fyx8dsLfzRnz74oSHYOIiOzEm3e2h4+rWnQMMhMWPjtyW7tA3NclVHQMIiKycSOigzC4fRPRMciMZJIkSaJDkPkUl+sxbOkuJGcWiY5CZJLLH98PQ35Gte2uscPgc9vDkPTlyN76BYrP7IBk0EETHgfv2x6GQutl0uNnbfoAhUd/g1e/qXDvPBIAIOl1yPptKYoT9kGh9YL3bTOgaRZTeZ+8v/4HQ/41eA98yCxfI5Et8XdT4/fHesPThacJ2ROO8NkZF5USS8bEQCmXiY5CZJImk95FyMyvKz/8x7wBANC26QEAyN7yGUoS98P3jmcRMHYB9IVZuPbjPJMeuzh+D8pSz0Hh6l1le8Gx31B+NRGB4xfBNXowMn96G9f/9tXlXkXhsU3w7D3RjF8lke2Yf1cUy54dYuGzQ9Ghnni0f0vRMYhMonDxgMLVq/KjJHE/lJ5NoA6NgrGsCIXHN8Or3wPQhEVDHRgB36FzUHblDMqunK3xcfUFmcje/Al8hz8JyJVVbtNlXYImoitUfmFwixsGY3EejCX5AIDs3z+CV9/JkKtdLPY1E1mruzuGoH9kgOgYZAEsfHZqxq0R6BRm2iEvImshGXQoOr0drh0GQiaToexqImDUVznc6uQTCoW7H8pSb174JMmIzJ8Xw73rXVD5hVW7XeUfjrLLp2HUlaE0+TAUrt6Qa9xReGobZEoVXFp1t8SXR2TVWgW44rWR7UTHIAth4bNTCrkM746JgZtaWfvORFaiOH4fjKWF0LbvDwAwFuUACiXkzq5V9lNoPWEoyrnp4+TvWwuZXAG3jiNueLtr1EA4+Ycj9YsZyNu7Gr4jn4GxtBB5u1bCe8B05Oz4Glc+mYr0VS9BX5Bpvi+QyEq5qZX4eHxHuKj4O8NesfDZsVBvF8wdwb/WyHYUHv8dmuYdoXTzqfdjlF1NRP6hDfAZOgcy2Y3PZZUplPC57WGEPPQFmkx6F84h7ZCz9Qu4dbwd5ennUZKwF02mvA91UBvk/PFpvbMQ2Yq3R0ejhZ9r7TuSzWLhs3OjOoZgWAdeWk/WT5+XgdKUY3CNHlS5Ta71Agx6GEsLq+xrKMq96VW6ZZdOwViUhysfT0HKWyOQ8tYIGPIzkLPtC1z++P4b3qc05Th0WSlwixuO0ovHoWneCXKVM1za9ETpxRPm+yKJrND0Ps0xuH2g6BhkYRy7dQAL7orCuasFSMworH1nIkEKT2yGwsUDmhadK7epAyMAuRIlKcegbV1x1a4u6zIM+degDrrxGtLa9rfCuVl0lW0Zq1+Gtl0/uEYNqLa/pC9H9uaP4Xv7k5DJFYBkhGT8+0ajAVLlJ0T2p3sLHzw9iOuxOwKO8DkAN2cnfDaxE9yd2e/JOkmSEYUn/oC2ff+K0vU3uVoL1w4DkbP1c5SmHEfZ1URkbVwCdVAbqIP/+SV15bOHUBy/BwCg0LhD5desygfkSii0XnDyCan23Ll7voemeSeoAloAANTBbVEcvwflGckoOPwznIMjLfvFEwnSxMMZ798XCwWn8XIILHwOItxXi/fHxvEbm6xS6YWjMORfg2uHgdVu8+4/FZoWXXBt3Tykf/sM5K5e8LvzhSr76LMvw1hWXOfnLb92AcVnd8Kj57jKbS5tekDTojOurnwG5deS4TVgWt2/ICIrp1LI8eG4OC6d5kC40oaD+XRHEuZtrHn+MiIism+vj2yHCd2aiY5BjYgjfA5mWu8WuCs2WHQMIiIS5K64YJY9B8TC54Dm3RWF6BAP0TGIiKiRRTZxx7w7o0THIAFY+ByQs5MCn0zoBD83nrtBROQo3J2VWDY+Ds5Oitp3JrvDwuegAj2c8cmEjlAp+RYgIrJ3Mhnw7pgYhPloRUchQfjb3oHFNfXCG3e0Fx2DiIgsbNatEegfGSA6BgnEwufg7ukUisndm4mOQUREFnJb2wA8NqCV6BgkGAsf4cVhkegRUf+1S4mIyDp1CvPC0vtiIeccrA6PhY+gVMjx4dg4NPV2ER2FiIjMpKW/K76Y1JkXaRAAFj76m6eLCp9N7AStij8YiIhsXRMPZ3x1fxd4uDiJjkJWgoWPKrUOdMOH4+LgpODQPxGRrXJ3VmL5lC4I8tSIjkJWhIWPqujb2h/vjokBT/cgIrI9aqUcn03shNaBbqKjkJVh4aNqhncI4kzsREQ2Ri4D3rs3Bl2b8yI8qo6Fj27o3i5N8fzQNqJjEBGRiV4d2R6D2zcRHYOsFAsf3dS03i0w89YWomMQEVEtZt0agQm3hImOQVaMhY9q9NSgNpjYjT9EiIis1eiOIXhyUGvRMcjKsfBRrV4d0Q53xASJjkFERP/Rr40/5t/Fc66pdix8VCuZTIZFo6MxgOswEhFZjZhQT3w4Ng5KBX+VU+34LiGTKBVyfDA2Ft149RcRkXDN/bT4v8mdoeFk+WQiFj4ymbOTAp9P6oToUE/RUYiIHFaEvyu+n3oLvLUq0VHIhrDwUZ1o1Up8NaUzWgW4io5CRORw2gS64ftpt8Df3Vl0FLIxLHxUZ54uKnz9QFc09XYRHYWIyGG0C3LHd1Nvga+rWnQUskEsfFQvAe7O+OaBrgjmWo1ERBYXHeqJb6feAi8exqV6kkmSJIkOQbYrNbcE47/4C+evFYmOQkRklzo388KXU7rAVa0UHYVsGAsfNVhWYRkmfbkfJ6/ki45CRGRXujX3wReTO8FFxbJHDcPCR2ZRUKrDg18dxF/J2aKjEBHZhd6t/PDphI5wduLUK9RwLHxkNqU6A2auPIwtZzNERyEismkDIv3x4bg4qJUse2QeLHxkVnqDEU+uOYZ1R1NFRyEisklD2gdi6X2xcOIKGmRGLHxkdpIkYe6GU/hqb4roKERENmVEdBDeHRMDhVwmOgrZGRY+spjFv5/D0q2JomMQEdmEuzuG4K1RHSBn2SMLYOEji/piVzLe+OU0+C4jIrq5cV2b4o072kMmY9kjy2DhI4tbc/ASnv3hBAxGvtWIiP5NLgOeHdIG03q3EB2F7BwLHzWKTaeu4pHvjqBcbxQdhYjIKrioFFgyJga3tQsUHYUcAAsfNZo9iZmYuuIgisoNoqMQEQnVxMMZn0/qhHZBHqKjkINg4aNGdSo1D9NWHMKV3BLRUYiIhOgQ4oHPJ3aCv7uz6CjkQFj4qNFlFZZhxsrDXJWDiBzOkPaBeHdMDFfPoEbHwkdC6A1GvPbzaazgXH1E5CBm9G2Bpwa15pW4JAQLHwm16sBFvLTuFMoNvJiDiOyTSiHH/LuiMKpjiOgo5MBY+Ei4Qyk5eOibQ7hWUCY6ChGRWXm5OOGTCZ3QJdxbdBRycCx8ZBWu5pVi+jeHcOxSrugoRERm0cJPi/+b3BlhPlrRUYhY+Mh6lOkNeP6Hk/jf4cuioxARNUjPCF98OC4OHhon0VGIALDwkRX6Ylcy5m08w5U5iMgmTewWhpeHt4VSIRcdhagSCx9Zpd2JmZj57WHkFutERyEiMom7sxILRnXA0KgmoqMQVcPCR1brUnYxpq44iLNXC0RHISKqUWxTTyy9Nxah3i6ioxDdEAsfWbXicj2eXHMMG09cFR2FiKgamQx4qE8LPDGwFQ/hklVj4SOb8PW+FLz5y2mU6jhfHxFZBz83Nd69JwY9W/qKjkJUKxY+shkJ6QWY/f1RnEnLFx2FiBxc71Z+WHxPNHxd1aKjEJmEhY9sSpnegAW/nsXyPRfAdy4RNTYnhQxP3tYa03o35xJpZFNY+MgmbTuXgafWHENmYbnoKETkIEK9NXj/vjjEhHqKjkJUZyx8ZLMyC8vw1Jpj2HbumugoRGTnhnVogvl3RcHdmRMpk21i4SObt/KvFLz5yxkUlxtERyEiO6NxUuCV29vi3i5NRUchahAWPrILF7OK8cSaozhwIUd0FCKyE5FN3LH03hi0DHATHYWowVj4yG4YjRI+33Uei36PR7me07cQUf04O8nxaP9WmNornHPrkd1g4SO7E59egMdXH8XJK5y+hYjqpldLX7x5RxSa+nDFDLIvLHxkl3QGIz7YmoiPtyeh3MDRPiKqmY9WhReHR+LO2BDRUYgsgoWP7Nr5a4V4ZcMp7EzIFB2FiKzU3R1D8MLQSHhpVaKjEFkMCx85hI0n0vDGz6eRmlcqOgoRWYlwXy3evKM9ukdwaTSyfyx85DCKy/VYuiURX+w6D52Bb3siR+WkkGFa7+Z4pF9LODspRMchahQsfORwEjMKMXfDKexK5GFeIkcT19QT8+/qgNaBnGqFHAsLHzmsn4+n4o2fz+BqPg/zEtk7N7USTw9ujXFdwyCXcw1ccjwsfOTQisr0WLolAf+3O5mHeYns1OB2gXh1ZDsEuDuLjkIkDAsfEYDEjAK8vP4U9iRliY5CRGbSIcQDzw+NxC3NfURHIRKOhY/oXzYcS8Wbv5xGen6Z6ChEVE/Bnho8Pbg1RkQHQSbj4VsigIWPqJrCMj0+2paI5XsuoLjcIDoOEZnIzVmJmbdGYEqPZlArefUt0b+x8BHdRGZhGZZtT8I3f6WgVMfVOoislZNChnFdw/Bo/5acPJnoJlj4iGqRkV+Kj7Yn4dv9F1GuZ/EjshZyGTAyJhiPDWjFtW+JasHCR2Si1NwSfLAtEWsOXuIVvUSC3dY2AE8Oao1WAZxPj8gULHxEdXQpuxhLtyTghyNXYDDy24eoMfWM8MVTg1ojOtRTdBQim8LCR1RPyZlFeO+PeGw4lgr2PiLLimvqiScHtUb3Flz3lqg+WPiIGighvQBL/kjAxpNp4HcTkfnIZEC/1v6Y2rs559IjaiAWPiIzOZ2aj3f/iMfm0+mioxDZNLVSjrvigvFAz+aI8HcVHYfILrDwEZnZqdQ8fLn7An46looyXtVLZDIvFydMuCUME7s3g6+rWnQcIrvCwkdkIdlF5fhu/0Ws3JeC1LxS0XGIrFa4rxb39wzH6I4hcHbihMlElsDCR2RhBqOETaeuYvmeC9ifnC06DpHV6Bjmham9muO2tgGQy7kEGpElsfARNaLTqfn4as8FrD92hat3kEOSy4BB7QIxtXdzxDX1Eh2HyGGw8BEJkFtcju8PXMLXe1NwJbdEdBwii3NRKXB3xxA80DMcYT5a0XGIHA4LH5FABqOEzafTsXxPMvad5+Fesi8yGdC5mTfujgvB0A5N4KpWio5E5LBY+IisxNmr+fhqTwo2HL2ConKD6DhE9dbU2wV3xQVjVFwIQr25xi2RNWDhI7IyJeUGbDmbjg1HU7E9/hrKObUL2QA3tRJDo5pgVMcQdG7mBZmMF2EQWRMWPiIrlleiw6ZTV7HhaCr2ns/i2r1kVeQyoEeEL+7uGIJB7QI5pQqRFWPhI7IR1wrK8MvxVGw4lorDF3NFxyEHFuHvilFxIbgzNhiBHs6i4xCRCVj4iGzQpexi/HQ8FT8dS8OZtHzRccgBeLk4YXiHIIzqGIKYUE/RcYiojlj4iGxcYkYB1h+tGPlLySoWHYfsSJtAN/Rr44/+kf6IDfXi5MhENoyFj8iOHLuUi02nrmJnQiZOpeaBp/xRXTg7ydGjhS9ubeOPfm38EeSpER2JiMyEhY/ITmUXlWN3YiZ2JlzDroRMrudLNxTsqcGtbfzQv00AurXw4YUXRHaKhY/IQSRmFGBnQiZ2JmRi3/ksFHOuP4ekkMsQG+qJfpEVo3htAt1FRyKiRsDCR+SAyvVGHErJqRj9S8zEySs8/GvPQrw06BTmhb6t/dG3tR88XVSiIxFRI2PhIyLkFJVj19+Hf3cnZnF9XxumcVIgKsQDsU09EdfUC7FNPeHvxqlTiBwdCx8RVZNVWIaTqfk4cTkXJ67k4eSVfJZAKxXm44LYUE/EhXkhrqkX2gS6QamQi45FRFaGhY+ITJJdVP53+cvDict5OHEljyWwkbmoFOgQ4vH3yF3F6J2vq1p0LCKyASx8RFRv2UXlFQXw7yJ4/DJLoDmolHI083FBuK8Wzf1cEe6rRbsgd7QJdIeCc+ERUT2w8BGRWeUUleNcegEuZRfjUk4JLmcX41JOMS5llyC9oBT8iVNBJgOCPDR/lzptZblr7qtFsKeGkxwTkVmx8BFRoynTG3Alp6SiCP5dAi/lFP9dCkuQXVQuOqJZqZVy+GhV8Hd3RnM/LZr/a8Qu3FfLOe+IqNGw8BGR1Sgs01cWwav5pcgv0SG3uBy5xTrkluiQV6xDbknF53klOpTpjY2WTSYDPDRO8HZRwVurgpdWBZ9//9dFBW9XVeXt3loVtGplo+UjIqoJCx8R2SydwYjiMgOKyvUoLtej6Pr///1fnUGCQg7IZTLIZTIo5LK//79iAmK5XAbF37fJ5YDi731kf/9XIZNB7SSvKHguKp4/R0Q2i4WPiIiIyM5xsiYiIiIiO8fCR0RERGTnWPiIiIiI7BwLHxEREZGdY+EjIiIisnMsfERERER2joWPiIiIyM6x8BERERHZORY+IiIiIjvHwkdERERk51j4iIiIiOwcCx8RERGRnWPhIyIiIrJzLHxEREREdo6Fj4iIiMjOsfARERER2TkWPiKqt+3bt0MmkyE3N7fG/Zo1a4YlS5Y0SiYiIqqOhY/IAUyePBkymQwymQwqlQoRERF47bXXoNfrG/S43bt3R1paGjw8PAAAy5cvh6enZ7X9Dhw4gGnTpjXouYiIqP6UogMQUeMYPHgwvvzyS5SVlWHjxo2YOXMmnJyc8Nxzz9X7MVUqFQIDA2vdz8/Pr97PQUREDccRPiIHoVarERgYiLCwMDz88MMYMGAANmzYgJycHEycOBFeXl5wcXHBkCFDkJCQUHm/lJQU3H777fDy8oJWq0W7du2wceNGAFUP6W7fvh1TpkxBXl5e5Wji3LlzAVQ9pDt27FiMGTOmSjadTgdfX1+sWLECAGA0GjF//nyEh4dDo9EgOjoaa9eutfyLRERkpzjCR+SgNBoNsrKyMHnyZCQkJGDDhg1wd3fHM888g6FDh+L06dNwcnLCzJkzUV5ejh07dkCr1eL06dNwdXWt9njdu3fHkiVL8PLLL+PcuXMAcMP9xo0bh9GjR6OwsLDy9k2bNqG4uBh33nknAGD+/Pn45ptvsGzZMrRs2RI7duzA+PHj4efnhz59+ljwVSEisk8sfEQORpIkbNmyBZs2bcKQIUOwbt067N69G927dwcArFy5EqGhoVi3bh1Gjx6NixcvYtSoUYiKigIANG/e/IaPq1Kp4OHhAZlMVuNh3kGDBkGr1eLHH3/EhAkTAADffvstRowYATc3N5SVlWHevHn4448/0K1bt8rn3LVrFz755BMWPiKiemDhI3IQP//8M1xdXaHT6WA0GjF27Fjcdddd+Pnnn9G1a9fK/Xx8fNC6dWucOXMGADB79mw8/PDD+P333zFgwACMGjUKHTp0qHcOpVKJe+65BytXrsSECRNQVFSE9evX4/vvvwcAJCYmori4GAMHDqxyv/LycsTGxtb7eYmIHBnP4SNyELfeeiuOHj2KhIQElJSU4KuvvoJMJqv1fg8++CDOnz+PCRMm4MSJE+jUqRPef//9BmUZN24ctmzZgoyMDKxbtw4ajQaDBw8GABQWFgIAfvnlFxw9erTy4/Tp0zyPj4ionlj4iByEVqtFREQEmjZtCqWyYnA/MjISer0ef/31V+V+WVlZOHfuHNq2bVu5LTQ0FA899BB++OEHPPHEE/jss89u+BwqlQoGg6HWLN27d0doaChWrVqFlStXYvTo0XBycgIAtG3bFmq1GhcvXkRERESVj9DQ0Ia8BEREDouHdIkcWMuWLTFy5EhMnToVn3zyCdzc3PDss88iODgYI0eOBADMmTMHQ4YMQatWrZCTk4Nt27YhMjLyho/XrFkzFBYWYsuWLYiOjoaLiwtcXFxuuO/YsWOxbNkyxMfHY9u2bZXb3dzc8OSTT+Kxxx6D0WhEz549kZeXh927d8Pd3R2TJk0y/wtBRGTnOMJH5OC+/PJLdOzYEcOHD0e3bt0gSRI2btxYOeJmMBgwc+ZMREZGYvDgwWjVqhU++uijGz5W9+7d8dBDD2HMmDHw8/PDW2+9ddPnHTduHE6fPo3g4GD06NGjym2vv/46XnrpJcyfP7/yeX/55ReEh4eb7wsnInIgMkmSJNEhiIiIiMhyOMJHREREZOdY+IiIiIjsHAsfERERkZ1j4SMiIiKycyx8RERERHaOhY+IiIjIzrHwEREREdk5Fj4iIiIiO8fCR0RERGTnWPiIiIiI7BwLHxEREZGdY+EjIiIisnMsfERERER2joWPiIiIyM6x8BERERHZORY+IiIiIjvHwkdERERk51j4iIiIiOwcCx8RERGRnWPhIyIiIrJzLHxEREREdo6Fj4iIiMjOsfARERER2TkWPiIiIiI7x8JHREREZOdY+IiIiIjsHAsfERERkZ1j4SMiIiKycyx8RERERHaOhY+IiIjIzrHwEREREdk5Fj4iIiIiO8fCR0RERGTnWPiIiIiI7BwLHxEREZGdY+EjIiIisnMsfERERER2joWPiIiIyM6x8BERERHZORY+IiIiIjvHwkdERERk51j4iIiIiOzc/wODCfWeq/7EI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941" y="2068411"/>
            <a:ext cx="4031840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6177072-acf3-469b-be5f-1201de6410bb"/>
    <ds:schemaRef ds:uri="http://purl.org/dc/terms/"/>
    <ds:schemaRef ds:uri="http://schemas.openxmlformats.org/package/2006/metadata/core-properties"/>
    <ds:schemaRef ds:uri="81b85e46-be1c-4d4d-af3f-3ff4749bae0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51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Century Gothic</vt:lpstr>
      <vt:lpstr>Mylius Modern</vt:lpstr>
      <vt:lpstr>Wingdings 3</vt:lpstr>
      <vt:lpstr>Section Heading</vt:lpstr>
      <vt:lpstr>Slide Body - Curious Blue (ABBA)</vt:lpstr>
      <vt:lpstr>Ion Boardroom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User</cp:lastModifiedBy>
  <cp:revision>11</cp:revision>
  <cp:lastPrinted>2022-06-09T07:44:13Z</cp:lastPrinted>
  <dcterms:created xsi:type="dcterms:W3CDTF">2022-02-22T07:39:05Z</dcterms:created>
  <dcterms:modified xsi:type="dcterms:W3CDTF">2023-11-24T02:54:21Z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