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6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4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2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4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7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51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95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1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23/11/2023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18825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7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8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9906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98738"/>
            <a:ext cx="9144000" cy="338554"/>
          </a:xfrm>
        </p:spPr>
        <p:txBody>
          <a:bodyPr/>
          <a:lstStyle/>
          <a:p>
            <a:r>
              <a:rPr lang="en-GB" sz="1600" dirty="0" smtClean="0"/>
              <a:t>23</a:t>
            </a:r>
            <a:r>
              <a:rPr lang="en-GB" sz="1600" dirty="0" smtClean="0"/>
              <a:t>/11/2023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predictive model to understand factors that influence buying </a:t>
            </a:r>
            <a:r>
              <a:rPr lang="en-US" sz="2000" b="1" dirty="0" err="1">
                <a:solidFill>
                  <a:schemeClr val="tx1"/>
                </a:solidFill>
              </a:rPr>
              <a:t>behaviour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3"/>
            <a:ext cx="10749412" cy="4837023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MODEL ACCURACY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83.4%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AUC score: </a:t>
            </a:r>
            <a:r>
              <a:rPr lang="en-US" sz="1800" dirty="0" smtClean="0">
                <a:solidFill>
                  <a:schemeClr val="tx1"/>
                </a:solidFill>
              </a:rPr>
              <a:t>0.57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These are the top 5 features which influence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Customer buying behavior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Booking Origin</a:t>
            </a:r>
            <a:endParaRPr lang="en-US" sz="18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Route</a:t>
            </a:r>
            <a:endParaRPr lang="en-US" sz="18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Length of Stay</a:t>
            </a:r>
            <a:endParaRPr lang="en-US" sz="18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Whether they want extra baggage</a:t>
            </a:r>
            <a:endParaRPr lang="en-US" sz="18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chemeClr val="tx1"/>
                </a:solidFill>
              </a:rPr>
              <a:t>Flight duration</a:t>
            </a:r>
            <a:endParaRPr lang="en-US" sz="1800" b="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The AUC score can be improved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5BFB5-7272-BB45-C5A3-0C5457CC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81" y="1517073"/>
            <a:ext cx="7639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2006/metadata/properties"/>
    <ds:schemaRef ds:uri="http://schemas.microsoft.com/office/2006/documentManagement/types"/>
    <ds:schemaRef ds:uri="86177072-acf3-469b-be5f-1201de6410bb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81b85e46-be1c-4d4d-af3f-3ff4749bae0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54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Century Gothic</vt:lpstr>
      <vt:lpstr>Mylius Modern</vt:lpstr>
      <vt:lpstr>Wingdings 3</vt:lpstr>
      <vt:lpstr>Section Heading</vt:lpstr>
      <vt:lpstr>Slide Body - Curious Blue (ABBA)</vt:lpstr>
      <vt:lpstr>Ion Boardroom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User</cp:lastModifiedBy>
  <cp:revision>16</cp:revision>
  <cp:lastPrinted>2022-06-09T07:44:13Z</cp:lastPrinted>
  <dcterms:created xsi:type="dcterms:W3CDTF">2022-02-22T07:39:05Z</dcterms:created>
  <dcterms:modified xsi:type="dcterms:W3CDTF">2023-11-23T23:01:42Z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