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7146A8F-C44D-4060-8BAF-49F2871A5ED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01C80C5-CA9B-47F8-9BEA-9D60943A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7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A8F-C44D-4060-8BAF-49F2871A5ED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80C5-CA9B-47F8-9BEA-9D60943A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9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A8F-C44D-4060-8BAF-49F2871A5ED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80C5-CA9B-47F8-9BEA-9D60943A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24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A8F-C44D-4060-8BAF-49F2871A5ED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80C5-CA9B-47F8-9BEA-9D60943A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55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A8F-C44D-4060-8BAF-49F2871A5ED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80C5-CA9B-47F8-9BEA-9D60943A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4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A8F-C44D-4060-8BAF-49F2871A5ED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80C5-CA9B-47F8-9BEA-9D60943A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51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A8F-C44D-4060-8BAF-49F2871A5ED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80C5-CA9B-47F8-9BEA-9D60943A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76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7146A8F-C44D-4060-8BAF-49F2871A5ED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80C5-CA9B-47F8-9BEA-9D60943A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61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7146A8F-C44D-4060-8BAF-49F2871A5ED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80C5-CA9B-47F8-9BEA-9D60943A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4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A8F-C44D-4060-8BAF-49F2871A5ED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80C5-CA9B-47F8-9BEA-9D60943A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7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A8F-C44D-4060-8BAF-49F2871A5ED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80C5-CA9B-47F8-9BEA-9D60943A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0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A8F-C44D-4060-8BAF-49F2871A5ED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80C5-CA9B-47F8-9BEA-9D60943A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7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A8F-C44D-4060-8BAF-49F2871A5ED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80C5-CA9B-47F8-9BEA-9D60943A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5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A8F-C44D-4060-8BAF-49F2871A5ED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80C5-CA9B-47F8-9BEA-9D60943A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3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A8F-C44D-4060-8BAF-49F2871A5ED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80C5-CA9B-47F8-9BEA-9D60943A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A8F-C44D-4060-8BAF-49F2871A5ED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80C5-CA9B-47F8-9BEA-9D60943A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9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6A8F-C44D-4060-8BAF-49F2871A5ED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80C5-CA9B-47F8-9BEA-9D60943A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3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7146A8F-C44D-4060-8BAF-49F2871A5ED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01C80C5-CA9B-47F8-9BEA-9D60943A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7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A0-EA72-DC9D-2768-AE4451DCA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1244" y="1126065"/>
            <a:ext cx="8929511" cy="3186289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Angular Application Architecture Considerations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8B233-F904-CF0B-ED2E-B8865A2D4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25067"/>
            <a:ext cx="9144000" cy="539044"/>
          </a:xfrm>
        </p:spPr>
        <p:txBody>
          <a:bodyPr/>
          <a:lstStyle/>
          <a:p>
            <a:r>
              <a:rPr lang="en-US" dirty="0"/>
              <a:t>Created By @RealTshepiso</a:t>
            </a:r>
          </a:p>
        </p:txBody>
      </p:sp>
    </p:spTree>
    <p:extLst>
      <p:ext uri="{BB962C8B-B14F-4D97-AF65-F5344CB8AC3E}">
        <p14:creationId xmlns:p14="http://schemas.microsoft.com/office/powerpoint/2010/main" val="1730356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80E7-3FC1-7DD4-FABB-F7B92700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C3E9-FD74-1FAC-58A4-3531F789A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A849-A13B-76FA-9258-169D2607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LIFT- Locate Code Quickly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D4E75-E3DF-2515-5DEF-F4F476650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725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FE06-8D07-9E78-67B7-52BE410F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LIFT- Identify Code at A Glance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AE36-5411-4CA1-58BD-88C661884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5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FC8F-B717-058F-C7B7-6C48EF2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- Flat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67E11-2248-75C2-87C2-3022AE232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8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9AA9-3E08-904D-1B56-003FCDFB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- Try To be dry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49832-78B6-3E29-E7A0-3C02764AF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52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6FBE-1098-92C5-060D-DC90A7F1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1538-3C4B-FF78-9205-82B9B979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6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0848-C73A-83D9-4714-DBBA8887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7D7830-D3F6-4D95-0A4A-EDA56991425A}"/>
              </a:ext>
            </a:extLst>
          </p:cNvPr>
          <p:cNvSpPr/>
          <p:nvPr/>
        </p:nvSpPr>
        <p:spPr>
          <a:xfrm>
            <a:off x="1061155" y="2514599"/>
            <a:ext cx="1614311" cy="1312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Performance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811891-E162-C2E3-F3A7-454D7C0AB21B}"/>
              </a:ext>
            </a:extLst>
          </p:cNvPr>
          <p:cNvSpPr/>
          <p:nvPr/>
        </p:nvSpPr>
        <p:spPr>
          <a:xfrm>
            <a:off x="3051283" y="4789309"/>
            <a:ext cx="1507988" cy="1312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322A60-B9D1-DD7A-5B06-70ADEAF0305C}"/>
              </a:ext>
            </a:extLst>
          </p:cNvPr>
          <p:cNvSpPr/>
          <p:nvPr/>
        </p:nvSpPr>
        <p:spPr>
          <a:xfrm>
            <a:off x="5044290" y="4782253"/>
            <a:ext cx="1507988" cy="1312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4FE13C-D6BF-3C9A-F045-A6B54832D63E}"/>
              </a:ext>
            </a:extLst>
          </p:cNvPr>
          <p:cNvSpPr/>
          <p:nvPr/>
        </p:nvSpPr>
        <p:spPr>
          <a:xfrm>
            <a:off x="1061157" y="4789309"/>
            <a:ext cx="1614310" cy="1305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Components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A5C484-D85B-DEF1-BA71-179D0B4C3D54}"/>
              </a:ext>
            </a:extLst>
          </p:cNvPr>
          <p:cNvSpPr/>
          <p:nvPr/>
        </p:nvSpPr>
        <p:spPr>
          <a:xfrm>
            <a:off x="9047123" y="2514598"/>
            <a:ext cx="1422400" cy="1312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152DFE-8FF0-2D8C-DB79-BB01C7AA9FE9}"/>
              </a:ext>
            </a:extLst>
          </p:cNvPr>
          <p:cNvSpPr/>
          <p:nvPr/>
        </p:nvSpPr>
        <p:spPr>
          <a:xfrm>
            <a:off x="3052723" y="2514598"/>
            <a:ext cx="1507988" cy="1312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A98CB1-BC92-73B5-F395-ADC6F720D88E}"/>
              </a:ext>
            </a:extLst>
          </p:cNvPr>
          <p:cNvSpPr/>
          <p:nvPr/>
        </p:nvSpPr>
        <p:spPr>
          <a:xfrm>
            <a:off x="5044290" y="2514598"/>
            <a:ext cx="1507988" cy="1312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D40D0D-45C7-5318-FCA2-54C708DF4F41}"/>
              </a:ext>
            </a:extLst>
          </p:cNvPr>
          <p:cNvSpPr/>
          <p:nvPr/>
        </p:nvSpPr>
        <p:spPr>
          <a:xfrm>
            <a:off x="7035857" y="2514598"/>
            <a:ext cx="1422400" cy="1312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C91184-6802-A377-0E9D-AB01867BE481}"/>
              </a:ext>
            </a:extLst>
          </p:cNvPr>
          <p:cNvSpPr/>
          <p:nvPr/>
        </p:nvSpPr>
        <p:spPr>
          <a:xfrm>
            <a:off x="8829465" y="4789309"/>
            <a:ext cx="1507988" cy="1312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-Party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FFA85B-D6B5-66A4-EE2F-1076DC465742}"/>
              </a:ext>
            </a:extLst>
          </p:cNvPr>
          <p:cNvSpPr/>
          <p:nvPr/>
        </p:nvSpPr>
        <p:spPr>
          <a:xfrm>
            <a:off x="6950269" y="4789309"/>
            <a:ext cx="1507988" cy="1312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LIFT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Locate code quickly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Identify Code At A Glance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Flat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Try to be DRY</a:t>
            </a:r>
          </a:p>
        </p:txBody>
      </p:sp>
    </p:spTree>
    <p:extLst>
      <p:ext uri="{BB962C8B-B14F-4D97-AF65-F5344CB8AC3E}">
        <p14:creationId xmlns:p14="http://schemas.microsoft.com/office/powerpoint/2010/main" val="153911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0D63-DCD9-D4D7-A317-9DC8D58E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9550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E85C-AC42-85F6-DD75-187BF9FE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C30E7-83B3-1C30-092C-CAC7C0E58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8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CAF5-09D5-BB39-68D0-915D9B6E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168B-F575-5EB4-36EC-7D4130F8F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1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8799-3793-FBFF-1840-BD3B31CB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D7703-B410-D46C-E735-BD138BA6B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5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5438-67B6-1C9D-E86E-F651D2E7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8BC91-C1FF-9729-40B0-0E0695101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9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CB34-E3B4-CE6A-2564-7524BA48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7443-0A1B-F6AF-3158-9F428E48C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704E-9291-EEF3-436A-02630A52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B51EF-C1D5-6355-F96D-AA8DED92F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95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</TotalTime>
  <Words>64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 Boardroom</vt:lpstr>
      <vt:lpstr>Angular Application Architecture Considerations</vt:lpstr>
      <vt:lpstr>High Level</vt:lpstr>
      <vt:lpstr>Performance</vt:lpstr>
      <vt:lpstr>Security</vt:lpstr>
      <vt:lpstr>Testing</vt:lpstr>
      <vt:lpstr>Logging</vt:lpstr>
      <vt:lpstr>Monitoring</vt:lpstr>
      <vt:lpstr>Components</vt:lpstr>
      <vt:lpstr>Services</vt:lpstr>
      <vt:lpstr>Modules</vt:lpstr>
      <vt:lpstr>LIFT- Locate Code Quickly</vt:lpstr>
      <vt:lpstr>LIFT- Identify Code at A Glance</vt:lpstr>
      <vt:lpstr>LIFT - Flat Structure</vt:lpstr>
      <vt:lpstr>LIFT - Try To be dry</vt:lpstr>
      <vt:lpstr>3rd Party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Architecture Considerations</dc:title>
  <dc:creator>Tshepiso Marape</dc:creator>
  <cp:lastModifiedBy>Tshepiso Marape</cp:lastModifiedBy>
  <cp:revision>10</cp:revision>
  <dcterms:created xsi:type="dcterms:W3CDTF">2023-11-11T10:32:54Z</dcterms:created>
  <dcterms:modified xsi:type="dcterms:W3CDTF">2023-11-11T11:07:59Z</dcterms:modified>
</cp:coreProperties>
</file>